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42"/>
  </p:notesMasterIdLst>
  <p:handoutMasterIdLst>
    <p:handoutMasterId r:id="rId43"/>
  </p:handoutMasterIdLst>
  <p:sldIdLst>
    <p:sldId id="558" r:id="rId6"/>
    <p:sldId id="567" r:id="rId7"/>
    <p:sldId id="531" r:id="rId8"/>
    <p:sldId id="533" r:id="rId9"/>
    <p:sldId id="568" r:id="rId10"/>
    <p:sldId id="547" r:id="rId11"/>
    <p:sldId id="572" r:id="rId12"/>
    <p:sldId id="559" r:id="rId13"/>
    <p:sldId id="570" r:id="rId14"/>
    <p:sldId id="571" r:id="rId15"/>
    <p:sldId id="569" r:id="rId16"/>
    <p:sldId id="536" r:id="rId17"/>
    <p:sldId id="573" r:id="rId18"/>
    <p:sldId id="575" r:id="rId19"/>
    <p:sldId id="583" r:id="rId20"/>
    <p:sldId id="587" r:id="rId21"/>
    <p:sldId id="577" r:id="rId22"/>
    <p:sldId id="576" r:id="rId23"/>
    <p:sldId id="580" r:id="rId24"/>
    <p:sldId id="585" r:id="rId25"/>
    <p:sldId id="581" r:id="rId26"/>
    <p:sldId id="582" r:id="rId27"/>
    <p:sldId id="584" r:id="rId28"/>
    <p:sldId id="578" r:id="rId29"/>
    <p:sldId id="588" r:id="rId30"/>
    <p:sldId id="589" r:id="rId31"/>
    <p:sldId id="590" r:id="rId32"/>
    <p:sldId id="591" r:id="rId33"/>
    <p:sldId id="592" r:id="rId34"/>
    <p:sldId id="593" r:id="rId35"/>
    <p:sldId id="594" r:id="rId36"/>
    <p:sldId id="595" r:id="rId37"/>
    <p:sldId id="596" r:id="rId38"/>
    <p:sldId id="597" r:id="rId39"/>
    <p:sldId id="598" r:id="rId40"/>
    <p:sldId id="564" r:id="rId41"/>
  </p:sldIdLst>
  <p:sldSz cx="12192000" cy="6858000"/>
  <p:notesSz cx="6858000" cy="9144000"/>
  <p:custDataLst>
    <p:custData r:id="rId3"/>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h Thi Thanh Xuan" initials="DTTX" lastIdx="8" clrIdx="0">
    <p:extLst>
      <p:ext uri="{19B8F6BF-5375-455C-9EA6-DF929625EA0E}">
        <p15:presenceInfo xmlns:p15="http://schemas.microsoft.com/office/powerpoint/2012/main" userId="S-1-5-21-1678003297-3573405546-1796828860-62396" providerId="AD"/>
      </p:ext>
    </p:extLst>
  </p:cmAuthor>
  <p:cmAuthor id="2" name="Juveneton Jean-Alain" initials="JJ" lastIdx="116" clrIdx="1">
    <p:extLst>
      <p:ext uri="{19B8F6BF-5375-455C-9EA6-DF929625EA0E}">
        <p15:presenceInfo xmlns:p15="http://schemas.microsoft.com/office/powerpoint/2012/main" userId="S-1-5-21-1678003297-3573405546-1796828860-54516" providerId="AD"/>
      </p:ext>
    </p:extLst>
  </p:cmAuthor>
  <p:cmAuthor id="3" name="Tran Ngoc Anh" initials="TNA" lastIdx="3" clrIdx="2">
    <p:extLst>
      <p:ext uri="{19B8F6BF-5375-455C-9EA6-DF929625EA0E}">
        <p15:presenceInfo xmlns:p15="http://schemas.microsoft.com/office/powerpoint/2012/main" userId="S-1-5-21-1678003297-3573405546-1796828860-68668" providerId="AD"/>
      </p:ext>
    </p:extLst>
  </p:cmAuthor>
  <p:cmAuthor id="4" name="Gomez José" initials="GJ" lastIdx="3" clrIdx="3">
    <p:extLst>
      <p:ext uri="{19B8F6BF-5375-455C-9EA6-DF929625EA0E}">
        <p15:presenceInfo xmlns:p15="http://schemas.microsoft.com/office/powerpoint/2012/main" userId="S-1-5-21-1678003297-3573405546-1796828860-60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433E"/>
    <a:srgbClr val="5C150C"/>
    <a:srgbClr val="F1F1F2"/>
    <a:srgbClr val="686868"/>
    <a:srgbClr val="757575"/>
    <a:srgbClr val="44A69A"/>
    <a:srgbClr val="86CDC4"/>
    <a:srgbClr val="242424"/>
    <a:srgbClr val="414344"/>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712" autoAdjust="0"/>
  </p:normalViewPr>
  <p:slideViewPr>
    <p:cSldViewPr snapToGrid="0">
      <p:cViewPr varScale="1">
        <p:scale>
          <a:sx n="82" d="100"/>
          <a:sy n="82" d="100"/>
        </p:scale>
        <p:origin x="269" y="67"/>
      </p:cViewPr>
      <p:guideLst>
        <p:guide pos="3840"/>
        <p:guide orient="horz" pos="2160"/>
      </p:guideLst>
    </p:cSldViewPr>
  </p:slideViewPr>
  <p:outlineViewPr>
    <p:cViewPr>
      <p:scale>
        <a:sx n="33" d="100"/>
        <a:sy n="33" d="100"/>
      </p:scale>
      <p:origin x="0" y="-9558"/>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EBEB57-0084-47A2-B33B-2578150FCB6E}" type="datetimeFigureOut">
              <a:rPr lang="fr-FR" smtClean="0"/>
              <a:t>25/10/2022</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21941-1314-4533-B909-7F4A5860BFCA}" type="slidenum">
              <a:rPr lang="fr-FR" smtClean="0"/>
              <a:t>‹#›</a:t>
            </a:fld>
            <a:endParaRPr lang="fr-FR"/>
          </a:p>
        </p:txBody>
      </p:sp>
      <p:pic>
        <p:nvPicPr>
          <p:cNvPr id="6" name="Espace réservé pour une image  3"/>
          <p:cNvPicPr>
            <a:picLocks noChangeAspect="1"/>
          </p:cNvPicPr>
          <p:nvPr/>
        </p:nvPicPr>
        <p:blipFill rotWithShape="1">
          <a:blip r:embed="rId2" cstate="email">
            <a:extLst>
              <a:ext uri="{28A0092B-C50C-407E-A947-70E740481C1C}">
                <a14:useLocalDpi xmlns:a14="http://schemas.microsoft.com/office/drawing/2010/main"/>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454760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3EB116-3272-4BAB-8158-EC5CC3577572}" type="datetimeFigureOut">
              <a:rPr lang="fr-FR" smtClean="0"/>
              <a:t>25/10/2022</a:t>
            </a:fld>
            <a:endParaRPr lang="fr-FR"/>
          </a:p>
        </p:txBody>
      </p:sp>
      <p:sp>
        <p:nvSpPr>
          <p:cNvPr id="4" name="Espace réservé de l'image des diapositives 3"/>
          <p:cNvSpPr>
            <a:spLocks noGrp="1" noRot="1" noChangeAspect="1"/>
          </p:cNvSpPr>
          <p:nvPr>
            <p:ph type="sldImg" idx="2"/>
          </p:nvPr>
        </p:nvSpPr>
        <p:spPr>
          <a:xfrm>
            <a:off x="279400" y="646618"/>
            <a:ext cx="6299200" cy="35433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71484" y="4354947"/>
            <a:ext cx="6315032" cy="414424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E6462-0EE7-407C-A1EC-7992EB756446}" type="slidenum">
              <a:rPr lang="fr-FR" smtClean="0"/>
              <a:t>‹#›</a:t>
            </a:fld>
            <a:endParaRPr lang="fr-FR"/>
          </a:p>
        </p:txBody>
      </p:sp>
      <p:pic>
        <p:nvPicPr>
          <p:cNvPr id="8"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t="-22875" b="-22875"/>
          <a:stretch/>
        </p:blipFill>
        <p:spPr>
          <a:xfrm>
            <a:off x="2724489" y="33769"/>
            <a:ext cx="1407436" cy="447820"/>
          </a:xfrm>
          <a:prstGeom prst="rect">
            <a:avLst/>
          </a:prstGeom>
        </p:spPr>
      </p:pic>
    </p:spTree>
    <p:extLst>
      <p:ext uri="{BB962C8B-B14F-4D97-AF65-F5344CB8AC3E}">
        <p14:creationId xmlns:p14="http://schemas.microsoft.com/office/powerpoint/2010/main" val="2214227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Focus_box">
    <p:bg>
      <p:bgPr>
        <a:solidFill>
          <a:schemeClr val="bg1">
            <a:lumMod val="50000"/>
          </a:schemeClr>
        </a:solidFill>
        <a:effectLst/>
      </p:bgPr>
    </p:bg>
    <p:spTree>
      <p:nvGrpSpPr>
        <p:cNvPr id="1" name=""/>
        <p:cNvGrpSpPr/>
        <p:nvPr/>
      </p:nvGrpSpPr>
      <p:grpSpPr>
        <a:xfrm>
          <a:off x="0" y="0"/>
          <a:ext cx="0" cy="0"/>
          <a:chOff x="0" y="0"/>
          <a:chExt cx="0" cy="0"/>
        </a:xfrm>
      </p:grpSpPr>
      <p:sp>
        <p:nvSpPr>
          <p:cNvPr id="15" name="Filter"/>
          <p:cNvSpPr>
            <a:spLocks noChangeAspect="1"/>
          </p:cNvSpPr>
          <p:nvPr userDrawn="1"/>
        </p:nvSpPr>
        <p:spPr>
          <a:xfrm>
            <a:off x="-3485" y="-3180"/>
            <a:ext cx="12198970" cy="6864361"/>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endParaRPr>
          </a:p>
        </p:txBody>
      </p:sp>
      <p:sp>
        <p:nvSpPr>
          <p:cNvPr id="17" name="Note"/>
          <p:cNvSpPr/>
          <p:nvPr userDrawn="1"/>
        </p:nvSpPr>
        <p:spPr>
          <a:xfrm>
            <a:off x="12287374" y="0"/>
            <a:ext cx="1885826" cy="1938992"/>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a:solidFill>
                  <a:srgbClr val="595959"/>
                </a:solidFill>
                <a:latin typeface="Verdana" panose="020B0604030504040204" pitchFamily="34" charset="0"/>
                <a:ea typeface="Verdana" panose="020B0604030504040204" pitchFamily="34" charset="0"/>
              </a:rPr>
              <a:t>To add a background image:</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On</a:t>
            </a:r>
            <a:r>
              <a:rPr lang="en-GB" sz="1000" baseline="0">
                <a:solidFill>
                  <a:srgbClr val="595959"/>
                </a:solidFill>
                <a:latin typeface="Verdana" panose="020B0604030504040204" pitchFamily="34" charset="0"/>
                <a:ea typeface="Verdana" panose="020B0604030504040204" pitchFamily="34" charset="0"/>
              </a:rPr>
              <a:t> tab </a:t>
            </a:r>
            <a:r>
              <a:rPr lang="en-GB" sz="1000">
                <a:solidFill>
                  <a:srgbClr val="595959"/>
                </a:solidFill>
                <a:latin typeface="Verdana" panose="020B0604030504040204" pitchFamily="34" charset="0"/>
                <a:ea typeface="Verdana" panose="020B0604030504040204" pitchFamily="34" charset="0"/>
              </a:rPr>
              <a:t>Design</a:t>
            </a:r>
            <a:r>
              <a:rPr lang="en-GB" sz="1000" baseline="0">
                <a:solidFill>
                  <a:srgbClr val="595959"/>
                </a:solidFill>
                <a:latin typeface="Verdana" panose="020B0604030504040204" pitchFamily="34" charset="0"/>
                <a:ea typeface="Verdana" panose="020B0604030504040204" pitchFamily="34" charset="0"/>
              </a:rPr>
              <a:t> menu</a:t>
            </a:r>
            <a:endParaRPr lang="en-GB" sz="1000">
              <a:solidFill>
                <a:srgbClr val="595959"/>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Click Format background”</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Select “picture or texture”</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a:solidFill>
                  <a:srgbClr val="595959"/>
                </a:solidFill>
                <a:latin typeface="Verdana" panose="020B0604030504040204" pitchFamily="34" charset="0"/>
                <a:ea typeface="Verdana" panose="020B0604030504040204" pitchFamily="34" charset="0"/>
              </a:rPr>
              <a:t>We recommend to use a landscape picture </a:t>
            </a:r>
          </a:p>
        </p:txBody>
      </p:sp>
      <p:sp>
        <p:nvSpPr>
          <p:cNvPr id="20" name="Focus box"/>
          <p:cNvSpPr>
            <a:spLocks noChangeAspect="1"/>
          </p:cNvSpPr>
          <p:nvPr userDrawn="1"/>
        </p:nvSpPr>
        <p:spPr>
          <a:xfrm>
            <a:off x="-3485" y="-3180"/>
            <a:ext cx="12198970" cy="6864361"/>
          </a:xfrm>
          <a:custGeom>
            <a:avLst/>
            <a:gdLst>
              <a:gd name="connsiteX0" fmla="*/ 9119997 w 12198970"/>
              <a:gd name="connsiteY0" fmla="*/ 623868 h 6864361"/>
              <a:gd name="connsiteX1" fmla="*/ 5579603 w 12198970"/>
              <a:gd name="connsiteY1" fmla="*/ 810613 h 6864361"/>
              <a:gd name="connsiteX2" fmla="*/ 5112738 w 12198970"/>
              <a:gd name="connsiteY2" fmla="*/ 1868834 h 6864361"/>
              <a:gd name="connsiteX3" fmla="*/ 5019365 w 12198970"/>
              <a:gd name="connsiteY3" fmla="*/ 4459918 h 6864361"/>
              <a:gd name="connsiteX4" fmla="*/ 9267838 w 12198970"/>
              <a:gd name="connsiteY4" fmla="*/ 4537728 h 6864361"/>
              <a:gd name="connsiteX5" fmla="*/ 0 w 12198970"/>
              <a:gd name="connsiteY5" fmla="*/ 0 h 6864361"/>
              <a:gd name="connsiteX6" fmla="*/ 12198970 w 12198970"/>
              <a:gd name="connsiteY6" fmla="*/ 0 h 6864361"/>
              <a:gd name="connsiteX7" fmla="*/ 12198970 w 12198970"/>
              <a:gd name="connsiteY7" fmla="*/ 6864361 h 6864361"/>
              <a:gd name="connsiteX8" fmla="*/ 0 w 12198970"/>
              <a:gd name="connsiteY8" fmla="*/ 6864361 h 686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8970" h="6864361">
                <a:moveTo>
                  <a:pt x="9119997" y="623868"/>
                </a:moveTo>
                <a:lnTo>
                  <a:pt x="5579603" y="810613"/>
                </a:lnTo>
                <a:lnTo>
                  <a:pt x="5112738" y="1868834"/>
                </a:lnTo>
                <a:lnTo>
                  <a:pt x="5019365" y="4459918"/>
                </a:lnTo>
                <a:lnTo>
                  <a:pt x="9267838" y="4537728"/>
                </a:lnTo>
                <a:close/>
                <a:moveTo>
                  <a:pt x="0" y="0"/>
                </a:moveTo>
                <a:lnTo>
                  <a:pt x="12198970" y="0"/>
                </a:lnTo>
                <a:lnTo>
                  <a:pt x="12198970" y="6864361"/>
                </a:lnTo>
                <a:lnTo>
                  <a:pt x="0" y="6864361"/>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erdana" panose="020B0604030504040204" pitchFamily="34" charset="0"/>
              <a:ea typeface="Verdana" panose="020B0604030504040204" pitchFamily="34" charset="0"/>
            </a:endParaRPr>
          </a:p>
        </p:txBody>
      </p:sp>
      <p:sp>
        <p:nvSpPr>
          <p:cNvPr id="9" name="Title"/>
          <p:cNvSpPr>
            <a:spLocks noGrp="1"/>
          </p:cNvSpPr>
          <p:nvPr>
            <p:ph type="title" hasCustomPrompt="1"/>
          </p:nvPr>
        </p:nvSpPr>
        <p:spPr>
          <a:xfrm>
            <a:off x="479376" y="4797152"/>
            <a:ext cx="11114249" cy="737066"/>
          </a:xfrm>
          <a:prstGeom prst="rect">
            <a:avLst/>
          </a:prstGeom>
          <a:effectLst>
            <a:outerShdw blurRad="50800" dist="38100" dir="2700000" algn="ctr" rotWithShape="0">
              <a:schemeClr val="tx1">
                <a:alpha val="76000"/>
              </a:schemeClr>
            </a:outerShdw>
          </a:effectLst>
        </p:spPr>
        <p:txBody>
          <a:bodyPr tIns="36000" bIns="0"/>
          <a:lstStyle>
            <a:lvl1pPr algn="l">
              <a:lnSpc>
                <a:spcPct val="100000"/>
              </a:lnSpc>
              <a:defRPr sz="45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Insert main title</a:t>
            </a:r>
            <a:endParaRPr lang="en-GB"/>
          </a:p>
        </p:txBody>
      </p:sp>
      <p:sp>
        <p:nvSpPr>
          <p:cNvPr id="11" name="Sub title"/>
          <p:cNvSpPr>
            <a:spLocks noGrp="1"/>
          </p:cNvSpPr>
          <p:nvPr>
            <p:ph type="subTitle" idx="1" hasCustomPrompt="1"/>
          </p:nvPr>
        </p:nvSpPr>
        <p:spPr>
          <a:xfrm>
            <a:off x="479376" y="5531097"/>
            <a:ext cx="8662761" cy="631086"/>
          </a:xfrm>
          <a:prstGeom prst="rect">
            <a:avLst/>
          </a:prstGeom>
          <a:effectLst>
            <a:outerShdw blurRad="50800" dist="38100" dir="2700000" algn="ctr" rotWithShape="0">
              <a:schemeClr val="tx1">
                <a:alpha val="76000"/>
              </a:schemeClr>
            </a:outerShdw>
          </a:effectLst>
        </p:spPr>
        <p:txBody>
          <a:bodyPr tIns="0" bIns="0">
            <a:noAutofit/>
          </a:bodyPr>
          <a:lstStyle>
            <a:lvl1pPr marL="0" indent="0" algn="l">
              <a:lnSpc>
                <a:spcPct val="100000"/>
              </a:lnSpc>
              <a:buNone/>
              <a:defRPr sz="3200" b="1" baseline="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subtitle</a:t>
            </a:r>
            <a:endParaRPr lang="en-GB"/>
          </a:p>
        </p:txBody>
      </p:sp>
      <p:sp>
        <p:nvSpPr>
          <p:cNvPr id="14" name="Date"/>
          <p:cNvSpPr>
            <a:spLocks noGrp="1"/>
          </p:cNvSpPr>
          <p:nvPr>
            <p:ph type="body" sz="quarter" idx="14" hasCustomPrompt="1"/>
          </p:nvPr>
        </p:nvSpPr>
        <p:spPr>
          <a:xfrm>
            <a:off x="9597981" y="1515073"/>
            <a:ext cx="1600118" cy="138499"/>
          </a:xfrm>
          <a:prstGeom prst="rect">
            <a:avLst/>
          </a:prstGeom>
          <a:effectLst>
            <a:outerShdw blurRad="50800" dist="38100" dir="2700000" algn="ctr" rotWithShape="0">
              <a:schemeClr val="tx1">
                <a:alpha val="76000"/>
              </a:schemeClr>
            </a:outerShdw>
          </a:effectLst>
        </p:spPr>
        <p:txBody>
          <a:bodyPr wrap="none" tIns="0" bIns="0" anchor="ctr">
            <a:spAutoFit/>
          </a:bodyPr>
          <a:lstStyle>
            <a:lvl1pPr marL="0" indent="0" algn="r">
              <a:buNone/>
              <a:defRPr sz="1000" b="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a:t>Insert date </a:t>
            </a:r>
            <a:r>
              <a:rPr lang="fr-FR" err="1"/>
              <a:t>dd.mm.yy</a:t>
            </a:r>
            <a:endParaRPr lang="fr-FR"/>
          </a:p>
        </p:txBody>
      </p:sp>
      <p:sp>
        <p:nvSpPr>
          <p:cNvPr id="13" name="Client name"/>
          <p:cNvSpPr>
            <a:spLocks noGrp="1"/>
          </p:cNvSpPr>
          <p:nvPr>
            <p:ph type="body" sz="quarter" idx="12" hasCustomPrompt="1"/>
          </p:nvPr>
        </p:nvSpPr>
        <p:spPr>
          <a:xfrm>
            <a:off x="9689353" y="1322668"/>
            <a:ext cx="1508747" cy="138499"/>
          </a:xfrm>
          <a:prstGeom prst="rect">
            <a:avLst/>
          </a:prstGeom>
          <a:effectLst>
            <a:outerShdw blurRad="50800" dist="38100" dir="2700000" algn="ctr" rotWithShape="0">
              <a:schemeClr val="tx1">
                <a:alpha val="76000"/>
              </a:schemeClr>
            </a:outerShdw>
          </a:effectLst>
        </p:spPr>
        <p:txBody>
          <a:bodyPr wrap="none" tIns="0" bIns="0" anchor="ctr">
            <a:spAutoFit/>
          </a:bodyPr>
          <a:lstStyle>
            <a:lvl1pPr marL="0" indent="0" algn="r">
              <a:buNone/>
              <a:defRPr sz="10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a:t>Insert client </a:t>
            </a:r>
            <a:r>
              <a:rPr lang="fr-FR" err="1"/>
              <a:t>name</a:t>
            </a:r>
            <a:endParaRPr lang="fr-FR"/>
          </a:p>
        </p:txBody>
      </p:sp>
      <p:sp>
        <p:nvSpPr>
          <p:cNvPr id="23" name="Client"/>
          <p:cNvSpPr>
            <a:spLocks noGrp="1"/>
          </p:cNvSpPr>
          <p:nvPr>
            <p:ph type="body" sz="quarter" idx="19" hasCustomPrompt="1"/>
          </p:nvPr>
        </p:nvSpPr>
        <p:spPr>
          <a:xfrm>
            <a:off x="10458795" y="1129785"/>
            <a:ext cx="739305" cy="138499"/>
          </a:xfrm>
          <a:prstGeom prst="rect">
            <a:avLst/>
          </a:prstGeom>
          <a:effectLst>
            <a:outerShdw blurRad="50800" dist="38100" dir="2700000" algn="ctr" rotWithShape="0">
              <a:schemeClr val="tx1">
                <a:alpha val="76000"/>
              </a:schemeClr>
            </a:outerShdw>
          </a:effectLst>
        </p:spPr>
        <p:txBody>
          <a:bodyPr wrap="none" tIns="0" bIns="0" anchor="ctr">
            <a:spAutoFit/>
          </a:bodyPr>
          <a:lstStyle>
            <a:lvl1pPr marL="0" indent="0" algn="r">
              <a:buNone/>
              <a:defRPr lang="fr-FR" sz="1000" b="0" kern="120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a:t>ELCA for</a:t>
            </a:r>
          </a:p>
        </p:txBody>
      </p:sp>
      <p:pic>
        <p:nvPicPr>
          <p:cNvPr id="2" name="ELCA logo Bl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9622" y="5589240"/>
            <a:ext cx="2113101" cy="514800"/>
          </a:xfrm>
          <a:prstGeom prst="rect">
            <a:avLst/>
          </a:prstGeom>
        </p:spPr>
      </p:pic>
      <p:cxnSp>
        <p:nvCxnSpPr>
          <p:cNvPr id="12" name="Straight Connector 11"/>
          <p:cNvCxnSpPr/>
          <p:nvPr userDrawn="1"/>
        </p:nvCxnSpPr>
        <p:spPr>
          <a:xfrm>
            <a:off x="11280576" y="1124744"/>
            <a:ext cx="0" cy="52882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ELCA logo White"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49622" y="5588081"/>
            <a:ext cx="2113101" cy="514740"/>
          </a:xfrm>
          <a:prstGeom prst="rect">
            <a:avLst/>
          </a:prstGeom>
        </p:spPr>
      </p:pic>
    </p:spTree>
    <p:extLst>
      <p:ext uri="{BB962C8B-B14F-4D97-AF65-F5344CB8AC3E}">
        <p14:creationId xmlns:p14="http://schemas.microsoft.com/office/powerpoint/2010/main" val="29890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_left">
    <p:spTree>
      <p:nvGrpSpPr>
        <p:cNvPr id="1" name=""/>
        <p:cNvGrpSpPr/>
        <p:nvPr/>
      </p:nvGrpSpPr>
      <p:grpSpPr>
        <a:xfrm>
          <a:off x="0" y="0"/>
          <a:ext cx="0" cy="0"/>
          <a:chOff x="0" y="0"/>
          <a:chExt cx="0" cy="0"/>
        </a:xfrm>
      </p:grpSpPr>
      <p:sp>
        <p:nvSpPr>
          <p:cNvPr id="6" name="Picture Placeholder 3"/>
          <p:cNvSpPr>
            <a:spLocks noGrp="1"/>
          </p:cNvSpPr>
          <p:nvPr>
            <p:ph type="pic" sz="quarter" idx="15"/>
          </p:nvPr>
        </p:nvSpPr>
        <p:spPr>
          <a:xfrm>
            <a:off x="0" y="0"/>
            <a:ext cx="5232400" cy="6858000"/>
          </a:xfrm>
          <a:prstGeom prst="rect">
            <a:avLst/>
          </a:prstGeom>
        </p:spPr>
        <p:txBody>
          <a:bodyPr/>
          <a:lstStyle>
            <a:lvl1pPr>
              <a:defRPr>
                <a:latin typeface="Verdana" panose="020B0604030504040204" pitchFamily="34" charset="0"/>
                <a:ea typeface="Verdana" panose="020B0604030504040204" pitchFamily="34" charset="0"/>
              </a:defRPr>
            </a:lvl1pPr>
          </a:lstStyle>
          <a:p>
            <a:r>
              <a:rPr lang="en-US"/>
              <a:t>Click icon to add picture</a:t>
            </a:r>
          </a:p>
        </p:txBody>
      </p:sp>
      <p:sp>
        <p:nvSpPr>
          <p:cNvPr id="13" name="Text Placeholder 13"/>
          <p:cNvSpPr>
            <a:spLocks noGrp="1"/>
          </p:cNvSpPr>
          <p:nvPr>
            <p:ph type="body" sz="quarter" idx="16" hasCustomPrompt="1"/>
          </p:nvPr>
        </p:nvSpPr>
        <p:spPr>
          <a:xfrm>
            <a:off x="5663952" y="2708921"/>
            <a:ext cx="4895924" cy="1584176"/>
          </a:xfrm>
          <a:prstGeom prst="rect">
            <a:avLst/>
          </a:prstGeom>
        </p:spPr>
        <p:txBody>
          <a:bodyPr/>
          <a:lstStyle>
            <a:lvl1pPr marL="0" indent="0">
              <a:buNone/>
              <a:defRPr sz="5000" b="1" baseline="0">
                <a:solidFill>
                  <a:schemeClr val="tx2"/>
                </a:solidFill>
                <a:latin typeface="Verdana" panose="020B0604030504040204" pitchFamily="34" charset="0"/>
                <a:ea typeface="Verdana" panose="020B0604030504040204" pitchFamily="34" charset="0"/>
              </a:defRPr>
            </a:lvl1pPr>
          </a:lstStyle>
          <a:p>
            <a:pPr lvl="0"/>
            <a:r>
              <a:rPr lang="en-US"/>
              <a:t>Insert title</a:t>
            </a:r>
          </a:p>
        </p:txBody>
      </p:sp>
      <p:sp>
        <p:nvSpPr>
          <p:cNvPr id="4"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5"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22669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_right">
    <p:spTree>
      <p:nvGrpSpPr>
        <p:cNvPr id="1" name=""/>
        <p:cNvGrpSpPr/>
        <p:nvPr/>
      </p:nvGrpSpPr>
      <p:grpSpPr>
        <a:xfrm>
          <a:off x="0" y="0"/>
          <a:ext cx="0" cy="0"/>
          <a:chOff x="0" y="0"/>
          <a:chExt cx="0" cy="0"/>
        </a:xfrm>
      </p:grpSpPr>
      <p:sp>
        <p:nvSpPr>
          <p:cNvPr id="10" name="Picture Placeholder 3"/>
          <p:cNvSpPr>
            <a:spLocks noGrp="1"/>
          </p:cNvSpPr>
          <p:nvPr>
            <p:ph type="pic" sz="quarter" idx="15"/>
          </p:nvPr>
        </p:nvSpPr>
        <p:spPr>
          <a:xfrm>
            <a:off x="6959600" y="0"/>
            <a:ext cx="5232400" cy="6858000"/>
          </a:xfrm>
          <a:prstGeom prst="rect">
            <a:avLst/>
          </a:prstGeom>
        </p:spPr>
        <p:txBody>
          <a:bodyPr/>
          <a:lstStyle/>
          <a:p>
            <a:r>
              <a:rPr lang="en-US"/>
              <a:t>Click icon to add picture</a:t>
            </a:r>
          </a:p>
        </p:txBody>
      </p:sp>
      <p:sp>
        <p:nvSpPr>
          <p:cNvPr id="14" name="Text Placeholder 13"/>
          <p:cNvSpPr>
            <a:spLocks noGrp="1"/>
          </p:cNvSpPr>
          <p:nvPr>
            <p:ph type="body" sz="quarter" idx="16" hasCustomPrompt="1"/>
          </p:nvPr>
        </p:nvSpPr>
        <p:spPr>
          <a:xfrm>
            <a:off x="407368" y="2708921"/>
            <a:ext cx="4895924" cy="1584176"/>
          </a:xfrm>
          <a:prstGeom prst="rect">
            <a:avLst/>
          </a:prstGeom>
        </p:spPr>
        <p:txBody>
          <a:bodyPr/>
          <a:lstStyle>
            <a:lvl1pPr marL="0" indent="0">
              <a:buNone/>
              <a:defRPr sz="5000" b="1" baseline="0">
                <a:solidFill>
                  <a:schemeClr val="tx2"/>
                </a:solidFill>
              </a:defRPr>
            </a:lvl1pPr>
          </a:lstStyle>
          <a:p>
            <a:pPr lvl="0"/>
            <a:r>
              <a:rPr lang="en-US"/>
              <a:t>Insert title</a:t>
            </a:r>
          </a:p>
        </p:txBody>
      </p:sp>
      <p:sp>
        <p:nvSpPr>
          <p:cNvPr id="4"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5"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354586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and_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567267" y="314325"/>
            <a:ext cx="11057467" cy="559785"/>
          </a:xfrm>
          <a:prstGeom prst="rect">
            <a:avLst/>
          </a:prstGeom>
        </p:spPr>
        <p:txBody>
          <a:bodyPr anchor="ctr"/>
          <a:lstStyle>
            <a:lvl1pPr>
              <a:defRPr sz="2300">
                <a:latin typeface="Verdana" panose="020B0604030504040204" pitchFamily="34" charset="0"/>
                <a:ea typeface="Verdana" panose="020B0604030504040204" pitchFamily="34" charset="0"/>
              </a:defRPr>
            </a:lvl1pPr>
          </a:lstStyle>
          <a:p>
            <a:r>
              <a:rPr lang="en-US"/>
              <a:t>Insert slide title</a:t>
            </a:r>
            <a:endParaRPr lang="fr-FR"/>
          </a:p>
        </p:txBody>
      </p:sp>
      <p:sp>
        <p:nvSpPr>
          <p:cNvPr id="3" name="Espace réservé du contenu 2"/>
          <p:cNvSpPr>
            <a:spLocks noGrp="1"/>
          </p:cNvSpPr>
          <p:nvPr>
            <p:ph idx="1" hasCustomPrompt="1"/>
          </p:nvPr>
        </p:nvSpPr>
        <p:spPr>
          <a:xfrm>
            <a:off x="2218014" y="3091474"/>
            <a:ext cx="7755973" cy="1143903"/>
          </a:xfrm>
          <a:prstGeom prst="rect">
            <a:avLst/>
          </a:prstGeom>
        </p:spPr>
        <p:txBody>
          <a:bodyPr anchor="ctr">
            <a:spAutoFit/>
          </a:bodyPr>
          <a:lstStyle>
            <a:lvl1pPr marL="357188" indent="-357188">
              <a:lnSpc>
                <a:spcPts val="2900"/>
              </a:lnSpc>
              <a:spcBef>
                <a:spcPts val="2400"/>
              </a:spcBef>
              <a:buClr>
                <a:schemeClr val="tx2"/>
              </a:buClr>
              <a:buFontTx/>
              <a:buChar char="‒"/>
              <a:defRPr>
                <a:latin typeface="Verdana" panose="020B0604030504040204" pitchFamily="34" charset="0"/>
                <a:ea typeface="Verdana" panose="020B0604030504040204" pitchFamily="34" charset="0"/>
              </a:defRPr>
            </a:lvl1pPr>
            <a:lvl2pPr marL="625475" indent="-263525" algn="l" defTabSz="914400" rtl="0" eaLnBrk="1" latinLnBrk="0" hangingPunct="1">
              <a:lnSpc>
                <a:spcPct val="125000"/>
              </a:lnSpc>
              <a:spcBef>
                <a:spcPts val="100"/>
              </a:spcBef>
              <a:buClr>
                <a:schemeClr val="tx2"/>
              </a:buClr>
              <a:buSzPct val="100000"/>
              <a:buFont typeface="Arial" panose="020B0604020202020204" pitchFamily="34" charset="0"/>
              <a:buChar char="–"/>
              <a:defRPr baseline="0">
                <a:latin typeface="Verdana" panose="020B0604030504040204" pitchFamily="34" charset="0"/>
                <a:ea typeface="Verdana" panose="020B0604030504040204" pitchFamily="34" charset="0"/>
              </a:defRPr>
            </a:lvl2pPr>
            <a:lvl3pPr marL="808038" marR="0" indent="-182563" algn="l" defTabSz="898525" rtl="0" eaLnBrk="1" fontAlgn="auto" latinLnBrk="0" hangingPunct="1">
              <a:lnSpc>
                <a:spcPct val="125000"/>
              </a:lnSpc>
              <a:spcBef>
                <a:spcPts val="100"/>
              </a:spcBef>
              <a:spcAft>
                <a:spcPts val="0"/>
              </a:spcAft>
              <a:buClr>
                <a:schemeClr val="tx2"/>
              </a:buClr>
              <a:buSzPct val="120000"/>
              <a:buFont typeface="Segoe UI" panose="020B0502040204020203" pitchFamily="34" charset="0"/>
              <a:buChar char="‑"/>
              <a:tabLst/>
              <a:defRPr baseline="0">
                <a:latin typeface="Verdana" panose="020B0604030504040204" pitchFamily="34" charset="0"/>
                <a:ea typeface="Verdana" panose="020B0604030504040204" pitchFamily="34" charset="0"/>
              </a:defRPr>
            </a:lvl3pPr>
          </a:lstStyle>
          <a:p>
            <a:pPr lvl="0"/>
            <a:r>
              <a:rPr lang="fr-FR"/>
              <a:t>Insert </a:t>
            </a:r>
            <a:r>
              <a:rPr lang="fr-FR" err="1"/>
              <a:t>your</a:t>
            </a:r>
            <a:r>
              <a:rPr lang="fr-FR"/>
              <a:t> content </a:t>
            </a:r>
            <a:r>
              <a:rPr lang="fr-FR" err="1"/>
              <a:t>level</a:t>
            </a:r>
            <a:r>
              <a:rPr lang="fr-FR"/>
              <a:t> 1 </a:t>
            </a:r>
          </a:p>
          <a:p>
            <a:pPr marL="625475" lvl="1" indent="-263525" algn="l" defTabSz="914400" rtl="0" eaLnBrk="1" latinLnBrk="0" hangingPunct="1">
              <a:lnSpc>
                <a:spcPct val="125000"/>
              </a:lnSpc>
              <a:spcBef>
                <a:spcPts val="100"/>
              </a:spcBef>
              <a:buClr>
                <a:schemeClr val="tx2"/>
              </a:buClr>
              <a:buSzPct val="100000"/>
              <a:buFont typeface="Arial" panose="020B0604020202020204" pitchFamily="34" charset="0"/>
              <a:buChar char="–"/>
            </a:pPr>
            <a:r>
              <a:rPr lang="en-US"/>
              <a:t>I</a:t>
            </a:r>
            <a:r>
              <a:rPr lang="fr-FR" err="1"/>
              <a:t>nsert</a:t>
            </a:r>
            <a:r>
              <a:rPr lang="fr-FR"/>
              <a:t> </a:t>
            </a:r>
            <a:r>
              <a:rPr lang="fr-FR" err="1"/>
              <a:t>your</a:t>
            </a:r>
            <a:r>
              <a:rPr lang="fr-FR"/>
              <a:t> content </a:t>
            </a:r>
            <a:r>
              <a:rPr lang="fr-FR" err="1"/>
              <a:t>level</a:t>
            </a:r>
            <a:r>
              <a:rPr lang="fr-FR"/>
              <a:t> 2 </a:t>
            </a:r>
            <a:endParaRPr lang="en-US"/>
          </a:p>
          <a:p>
            <a:pPr marL="808038" marR="0" lvl="2" indent="-182563" algn="l" defTabSz="898525" rtl="0" eaLnBrk="1" fontAlgn="auto" latinLnBrk="0" hangingPunct="1">
              <a:lnSpc>
                <a:spcPct val="125000"/>
              </a:lnSpc>
              <a:spcBef>
                <a:spcPts val="100"/>
              </a:spcBef>
              <a:spcAft>
                <a:spcPts val="0"/>
              </a:spcAft>
              <a:buClr>
                <a:schemeClr val="tx2"/>
              </a:buClr>
              <a:buSzPct val="120000"/>
              <a:buFont typeface="Segoe UI" panose="020B0502040204020203" pitchFamily="34" charset="0"/>
              <a:buChar char="‑"/>
              <a:tabLst/>
              <a:defRPr/>
            </a:pPr>
            <a:r>
              <a:rPr lang="en-US"/>
              <a:t>I</a:t>
            </a:r>
            <a:r>
              <a:rPr lang="fr-FR" err="1"/>
              <a:t>nsert</a:t>
            </a:r>
            <a:r>
              <a:rPr lang="fr-FR"/>
              <a:t> </a:t>
            </a:r>
            <a:r>
              <a:rPr lang="fr-FR" err="1"/>
              <a:t>your</a:t>
            </a:r>
            <a:r>
              <a:rPr lang="fr-FR"/>
              <a:t> content </a:t>
            </a:r>
            <a:r>
              <a:rPr lang="fr-FR" err="1"/>
              <a:t>level</a:t>
            </a:r>
            <a:r>
              <a:rPr lang="fr-FR"/>
              <a:t> 3</a:t>
            </a:r>
          </a:p>
        </p:txBody>
      </p:sp>
      <p:sp>
        <p:nvSpPr>
          <p:cNvPr id="7"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latin typeface="Verdana" panose="020B0604030504040204" pitchFamily="34" charset="0"/>
              <a:ea typeface="Verdana" panose="020B0604030504040204" pitchFamily="34" charset="0"/>
            </a:endParaRPr>
          </a:p>
        </p:txBody>
      </p:sp>
      <p:sp>
        <p:nvSpPr>
          <p:cNvPr id="10"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11"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73883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and_Contents_full_width">
    <p:spTree>
      <p:nvGrpSpPr>
        <p:cNvPr id="1" name=""/>
        <p:cNvGrpSpPr/>
        <p:nvPr/>
      </p:nvGrpSpPr>
      <p:grpSpPr>
        <a:xfrm>
          <a:off x="0" y="0"/>
          <a:ext cx="0" cy="0"/>
          <a:chOff x="0" y="0"/>
          <a:chExt cx="0" cy="0"/>
        </a:xfrm>
      </p:grpSpPr>
      <p:sp>
        <p:nvSpPr>
          <p:cNvPr id="9" name="Text Placeholder 19"/>
          <p:cNvSpPr>
            <a:spLocks noGrp="1"/>
          </p:cNvSpPr>
          <p:nvPr>
            <p:ph type="body" sz="quarter" idx="27" hasCustomPrompt="1"/>
          </p:nvPr>
        </p:nvSpPr>
        <p:spPr>
          <a:xfrm>
            <a:off x="479376" y="1601788"/>
            <a:ext cx="11233248" cy="4347492"/>
          </a:xfrm>
          <a:prstGeom prst="rect">
            <a:avLst/>
          </a:prstGeom>
          <a:noFill/>
        </p:spPr>
        <p:txBody>
          <a:bodyPr vert="horz" wrap="square" lIns="0" tIns="45720" rIns="144000" bIns="45720" rtlCol="0">
            <a:noAutofit/>
          </a:bodyPr>
          <a:lstStyle>
            <a:lvl1pPr marL="361950" marR="0" indent="-361950" algn="just" defTabSz="914400" rtl="0" eaLnBrk="1" fontAlgn="auto" latinLnBrk="0" hangingPunct="1">
              <a:lnSpc>
                <a:spcPct val="125000"/>
              </a:lnSpc>
              <a:spcBef>
                <a:spcPts val="100"/>
              </a:spcBef>
              <a:spcAft>
                <a:spcPts val="0"/>
              </a:spcAft>
              <a:buClr>
                <a:schemeClr val="tx2"/>
              </a:buClr>
              <a:buSzPct val="100000"/>
              <a:buFont typeface="Segoe UI" panose="020B0502040204020203" pitchFamily="34" charset="0"/>
              <a:buChar char="—"/>
              <a:tabLst/>
              <a:defRPr lang="fr-FR" sz="2400" b="0" kern="1200" smtClean="0">
                <a:solidFill>
                  <a:schemeClr val="accent2"/>
                </a:solidFill>
                <a:latin typeface="Verdana" panose="020B0604030504040204" pitchFamily="34" charset="0"/>
                <a:ea typeface="Verdana" panose="020B0604030504040204" pitchFamily="34" charset="0"/>
                <a:cs typeface="+mn-cs"/>
              </a:defRPr>
            </a:lvl1pPr>
            <a:lvl2pPr marL="625475" indent="-263525">
              <a:lnSpc>
                <a:spcPct val="125000"/>
              </a:lnSpc>
              <a:spcBef>
                <a:spcPts val="100"/>
              </a:spcBef>
              <a:buClr>
                <a:schemeClr val="tx2"/>
              </a:buClr>
              <a:buSzPct val="100000"/>
              <a:buFont typeface="Arial" panose="020B0604020202020204" pitchFamily="34" charset="0"/>
              <a:buChar char="–"/>
              <a:defRPr sz="1800"/>
            </a:lvl2pPr>
            <a:lvl3pPr marL="808038" indent="-182563" defTabSz="898525">
              <a:lnSpc>
                <a:spcPct val="125000"/>
              </a:lnSpc>
              <a:spcBef>
                <a:spcPts val="100"/>
              </a:spcBef>
              <a:buClr>
                <a:schemeClr val="tx2"/>
              </a:buClr>
              <a:buSzPct val="120000"/>
              <a:buFont typeface="Segoe UI" panose="020B0502040204020203" pitchFamily="34" charset="0"/>
              <a:buChar char="‑"/>
              <a:defRPr sz="1600"/>
            </a:lvl3pPr>
          </a:lstStyle>
          <a:p>
            <a:pPr lvl="0"/>
            <a:r>
              <a:rPr lang="fr-FR"/>
              <a:t>Insert </a:t>
            </a:r>
            <a:r>
              <a:rPr lang="fr-FR" err="1"/>
              <a:t>your</a:t>
            </a:r>
            <a:r>
              <a:rPr lang="fr-FR"/>
              <a:t> content </a:t>
            </a:r>
            <a:r>
              <a:rPr lang="fr-FR" err="1"/>
              <a:t>level</a:t>
            </a:r>
            <a:r>
              <a:rPr lang="fr-FR"/>
              <a:t> 1 </a:t>
            </a:r>
          </a:p>
          <a:p>
            <a:pPr lvl="1"/>
            <a:r>
              <a:rPr lang="fr-FR"/>
              <a:t>Insert </a:t>
            </a:r>
            <a:r>
              <a:rPr lang="fr-FR" err="1"/>
              <a:t>your</a:t>
            </a:r>
            <a:r>
              <a:rPr lang="fr-FR"/>
              <a:t> content </a:t>
            </a:r>
            <a:r>
              <a:rPr lang="fr-FR" err="1"/>
              <a:t>level</a:t>
            </a:r>
            <a:r>
              <a:rPr lang="fr-FR"/>
              <a:t> 2 </a:t>
            </a:r>
          </a:p>
          <a:p>
            <a:pPr lvl="2"/>
            <a:r>
              <a:rPr lang="fr-FR"/>
              <a:t>Insert </a:t>
            </a:r>
            <a:r>
              <a:rPr lang="fr-FR" err="1"/>
              <a:t>your</a:t>
            </a:r>
            <a:r>
              <a:rPr lang="fr-FR"/>
              <a:t> content </a:t>
            </a:r>
            <a:r>
              <a:rPr lang="fr-FR" err="1"/>
              <a:t>level</a:t>
            </a:r>
            <a:r>
              <a:rPr lang="fr-FR"/>
              <a:t> 3 </a:t>
            </a:r>
          </a:p>
        </p:txBody>
      </p:sp>
      <p:sp>
        <p:nvSpPr>
          <p:cNvPr id="13" name="Titre 1"/>
          <p:cNvSpPr>
            <a:spLocks noGrp="1"/>
          </p:cNvSpPr>
          <p:nvPr>
            <p:ph type="title" hasCustomPrompt="1"/>
          </p:nvPr>
        </p:nvSpPr>
        <p:spPr>
          <a:xfrm>
            <a:off x="567267" y="314325"/>
            <a:ext cx="11057467" cy="559785"/>
          </a:xfrm>
          <a:prstGeom prst="rect">
            <a:avLst/>
          </a:prstGeom>
        </p:spPr>
        <p:txBody>
          <a:bodyPr/>
          <a:lstStyle>
            <a:lvl1pPr>
              <a:lnSpc>
                <a:spcPct val="125000"/>
              </a:lnSpc>
              <a:defRPr sz="2300">
                <a:latin typeface="Verdana" panose="020B0604030504040204" pitchFamily="34" charset="0"/>
                <a:ea typeface="Verdana" panose="020B0604030504040204" pitchFamily="34" charset="0"/>
              </a:defRPr>
            </a:lvl1pPr>
          </a:lstStyle>
          <a:p>
            <a:r>
              <a:rPr lang="en-US"/>
              <a:t>Insert slide title</a:t>
            </a:r>
            <a:endParaRPr lang="fr-FR"/>
          </a:p>
        </p:txBody>
      </p:sp>
      <p:sp>
        <p:nvSpPr>
          <p:cNvPr id="18"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latin typeface="Verdana" panose="020B0604030504040204" pitchFamily="34" charset="0"/>
              <a:ea typeface="Verdana" panose="020B0604030504040204" pitchFamily="34" charset="0"/>
            </a:endParaRPr>
          </a:p>
        </p:txBody>
      </p:sp>
      <p:sp>
        <p:nvSpPr>
          <p:cNvPr id="10"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11"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17410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ircles">
    <p:spTree>
      <p:nvGrpSpPr>
        <p:cNvPr id="1" name=""/>
        <p:cNvGrpSpPr/>
        <p:nvPr/>
      </p:nvGrpSpPr>
      <p:grpSpPr>
        <a:xfrm>
          <a:off x="0" y="0"/>
          <a:ext cx="0" cy="0"/>
          <a:chOff x="0" y="0"/>
          <a:chExt cx="0" cy="0"/>
        </a:xfrm>
      </p:grpSpPr>
      <p:sp>
        <p:nvSpPr>
          <p:cNvPr id="13" name="Espace réservé du texte 6"/>
          <p:cNvSpPr>
            <a:spLocks noGrp="1"/>
          </p:cNvSpPr>
          <p:nvPr>
            <p:ph type="body" sz="quarter" idx="12" hasCustomPrompt="1"/>
          </p:nvPr>
        </p:nvSpPr>
        <p:spPr>
          <a:xfrm>
            <a:off x="810636" y="1460734"/>
            <a:ext cx="4270082" cy="4270082"/>
          </a:xfrm>
          <a:prstGeom prst="ellipse">
            <a:avLst/>
          </a:prstGeom>
          <a:solidFill>
            <a:schemeClr val="bg1"/>
          </a:solidFill>
          <a:ln w="19050">
            <a:solidFill>
              <a:schemeClr val="tx2"/>
            </a:solidFill>
          </a:ln>
        </p:spPr>
        <p:txBody>
          <a:bodyPr lIns="0" rIns="0" anchor="ctr">
            <a:normAutofit/>
          </a:bodyPr>
          <a:lstStyle>
            <a:lvl1pPr marL="0" indent="0" algn="ctr">
              <a:buNone/>
              <a:defRPr sz="1600" b="0">
                <a:latin typeface="Verdana" panose="020B0604030504040204" pitchFamily="34" charset="0"/>
                <a:ea typeface="Verdana" panose="020B0604030504040204" pitchFamily="34" charset="0"/>
              </a:defRPr>
            </a:lvl1pPr>
            <a:lvl2pPr marL="311150" indent="0">
              <a:buNone/>
              <a:defRPr/>
            </a:lvl2pPr>
            <a:lvl3pPr marL="666750" indent="0">
              <a:buNone/>
              <a:defRPr/>
            </a:lvl3pPr>
            <a:lvl4pPr marL="1028700" indent="0">
              <a:buNone/>
              <a:defRPr/>
            </a:lvl4pPr>
            <a:lvl5pPr marL="1384300" indent="0">
              <a:buNone/>
              <a:defRPr/>
            </a:lvl5pPr>
          </a:lstStyle>
          <a:p>
            <a:pPr lvl="0"/>
            <a:r>
              <a:rPr lang="en-US"/>
              <a:t>Insert text</a:t>
            </a:r>
          </a:p>
        </p:txBody>
      </p:sp>
      <p:sp>
        <p:nvSpPr>
          <p:cNvPr id="14" name="Espace réservé du texte 6"/>
          <p:cNvSpPr>
            <a:spLocks noGrp="1"/>
          </p:cNvSpPr>
          <p:nvPr>
            <p:ph type="body" sz="quarter" idx="13" hasCustomPrompt="1"/>
          </p:nvPr>
        </p:nvSpPr>
        <p:spPr>
          <a:xfrm>
            <a:off x="7111281" y="1460734"/>
            <a:ext cx="4270082" cy="4270082"/>
          </a:xfrm>
          <a:prstGeom prst="ellipse">
            <a:avLst/>
          </a:prstGeom>
          <a:solidFill>
            <a:schemeClr val="bg1"/>
          </a:solidFill>
          <a:ln w="19050">
            <a:solidFill>
              <a:schemeClr val="tx2"/>
            </a:solidFill>
          </a:ln>
        </p:spPr>
        <p:txBody>
          <a:bodyPr vert="horz" lIns="0" tIns="45720" rIns="0" bIns="45720" rtlCol="0" anchor="ctr">
            <a:normAutofit/>
          </a:bodyPr>
          <a:lstStyle>
            <a:lvl1pPr>
              <a:defRPr lang="en-US" sz="1600" smtClean="0">
                <a:latin typeface="Verdana" panose="020B0604030504040204" pitchFamily="34" charset="0"/>
                <a:ea typeface="Verdana" panose="020B0604030504040204" pitchFamily="34" charset="0"/>
              </a:defRPr>
            </a:lvl1pPr>
          </a:lstStyle>
          <a:p>
            <a:pPr marL="0" lvl="0" indent="0" algn="ctr">
              <a:buNone/>
            </a:pPr>
            <a:r>
              <a:rPr lang="en-US"/>
              <a:t>Insert text</a:t>
            </a:r>
          </a:p>
        </p:txBody>
      </p:sp>
      <p:sp>
        <p:nvSpPr>
          <p:cNvPr id="18" name="Espace réservé du texte 16"/>
          <p:cNvSpPr>
            <a:spLocks noGrp="1"/>
          </p:cNvSpPr>
          <p:nvPr>
            <p:ph type="body" sz="quarter" idx="14" hasCustomPrompt="1"/>
          </p:nvPr>
        </p:nvSpPr>
        <p:spPr>
          <a:xfrm>
            <a:off x="5080718" y="3123629"/>
            <a:ext cx="2030564" cy="914400"/>
          </a:xfrm>
          <a:prstGeom prst="rect">
            <a:avLst/>
          </a:prstGeom>
        </p:spPr>
        <p:txBody>
          <a:bodyPr anchor="ctr">
            <a:normAutofit/>
          </a:bodyPr>
          <a:lstStyle>
            <a:lvl1pPr marL="0" indent="0" algn="ctr">
              <a:buNone/>
              <a:defRPr sz="2400" b="0">
                <a:solidFill>
                  <a:schemeClr val="accent2"/>
                </a:solidFill>
                <a:latin typeface="Verdana" panose="020B0604030504040204" pitchFamily="34" charset="0"/>
                <a:ea typeface="Verdana" panose="020B0604030504040204" pitchFamily="34" charset="0"/>
              </a:defRPr>
            </a:lvl1pPr>
          </a:lstStyle>
          <a:p>
            <a:pPr lvl="0"/>
            <a:r>
              <a:rPr lang="en-GB"/>
              <a:t>Insert text</a:t>
            </a:r>
          </a:p>
        </p:txBody>
      </p:sp>
      <p:sp>
        <p:nvSpPr>
          <p:cNvPr id="17" name="Titre 1"/>
          <p:cNvSpPr>
            <a:spLocks noGrp="1"/>
          </p:cNvSpPr>
          <p:nvPr>
            <p:ph type="title" hasCustomPrompt="1"/>
          </p:nvPr>
        </p:nvSpPr>
        <p:spPr>
          <a:xfrm>
            <a:off x="567267" y="314325"/>
            <a:ext cx="11057467" cy="559785"/>
          </a:xfrm>
          <a:prstGeom prst="rect">
            <a:avLst/>
          </a:prstGeom>
        </p:spPr>
        <p:txBody>
          <a:bodyPr/>
          <a:lstStyle>
            <a:lvl1pPr>
              <a:defRPr sz="2300">
                <a:latin typeface="Verdana" panose="020B0604030504040204" pitchFamily="34" charset="0"/>
                <a:ea typeface="Verdana" panose="020B0604030504040204" pitchFamily="34" charset="0"/>
              </a:defRPr>
            </a:lvl1pPr>
          </a:lstStyle>
          <a:p>
            <a:r>
              <a:rPr lang="en-US"/>
              <a:t>Insert slide title</a:t>
            </a:r>
            <a:endParaRPr lang="fr-FR"/>
          </a:p>
        </p:txBody>
      </p:sp>
      <p:sp>
        <p:nvSpPr>
          <p:cNvPr id="20"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latin typeface="Verdana" panose="020B0604030504040204" pitchFamily="34" charset="0"/>
              <a:ea typeface="Verdana" panose="020B0604030504040204" pitchFamily="34" charset="0"/>
            </a:endParaRPr>
          </a:p>
        </p:txBody>
      </p:sp>
      <p:sp>
        <p:nvSpPr>
          <p:cNvPr id="11"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12"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204536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rganigram">
    <p:spTree>
      <p:nvGrpSpPr>
        <p:cNvPr id="1" name=""/>
        <p:cNvGrpSpPr/>
        <p:nvPr/>
      </p:nvGrpSpPr>
      <p:grpSpPr>
        <a:xfrm>
          <a:off x="0" y="0"/>
          <a:ext cx="0" cy="0"/>
          <a:chOff x="0" y="0"/>
          <a:chExt cx="0" cy="0"/>
        </a:xfrm>
      </p:grpSpPr>
      <p:sp>
        <p:nvSpPr>
          <p:cNvPr id="14" name="Espace réservé du texte 6"/>
          <p:cNvSpPr>
            <a:spLocks noGrp="1"/>
          </p:cNvSpPr>
          <p:nvPr>
            <p:ph type="body" sz="quarter" idx="13" hasCustomPrompt="1"/>
          </p:nvPr>
        </p:nvSpPr>
        <p:spPr>
          <a:xfrm>
            <a:off x="4053840" y="1621265"/>
            <a:ext cx="4084320" cy="4084320"/>
          </a:xfrm>
          <a:prstGeom prst="ellipse">
            <a:avLst/>
          </a:prstGeom>
          <a:solidFill>
            <a:schemeClr val="bg1"/>
          </a:solidFill>
          <a:ln w="19050">
            <a:solidFill>
              <a:schemeClr val="tx2"/>
            </a:solidFill>
          </a:ln>
        </p:spPr>
        <p:txBody>
          <a:bodyPr vert="horz" lIns="0" tIns="45720" rIns="0" bIns="45720" rtlCol="0" anchor="ctr">
            <a:normAutofit/>
          </a:bodyPr>
          <a:lstStyle>
            <a:lvl1pPr>
              <a:defRPr lang="en-US" sz="1600" smtClean="0"/>
            </a:lvl1pPr>
          </a:lstStyle>
          <a:p>
            <a:pPr marL="0" lvl="0" indent="0" algn="ctr">
              <a:buNone/>
            </a:pPr>
            <a:r>
              <a:rPr lang="en-US"/>
              <a:t>Insert text</a:t>
            </a:r>
          </a:p>
        </p:txBody>
      </p:sp>
      <p:sp>
        <p:nvSpPr>
          <p:cNvPr id="7" name="Espace réservé pour une image  6"/>
          <p:cNvSpPr>
            <a:spLocks noGrp="1"/>
          </p:cNvSpPr>
          <p:nvPr>
            <p:ph type="pic" sz="quarter" idx="14" hasCustomPrompt="1"/>
          </p:nvPr>
        </p:nvSpPr>
        <p:spPr>
          <a:xfrm>
            <a:off x="3671307"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a:t>.</a:t>
            </a:r>
            <a:endParaRPr lang="fr-FR"/>
          </a:p>
        </p:txBody>
      </p:sp>
      <p:sp>
        <p:nvSpPr>
          <p:cNvPr id="15" name="Espace réservé pour une image  6"/>
          <p:cNvSpPr>
            <a:spLocks noGrp="1"/>
          </p:cNvSpPr>
          <p:nvPr>
            <p:ph type="pic" sz="quarter" idx="15" hasCustomPrompt="1"/>
          </p:nvPr>
        </p:nvSpPr>
        <p:spPr>
          <a:xfrm>
            <a:off x="7756683" y="3281420"/>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a:t>.</a:t>
            </a:r>
            <a:endParaRPr lang="fr-FR"/>
          </a:p>
        </p:txBody>
      </p:sp>
      <p:sp>
        <p:nvSpPr>
          <p:cNvPr id="17" name="Espace réservé pour une image  6"/>
          <p:cNvSpPr>
            <a:spLocks noGrp="1"/>
          </p:cNvSpPr>
          <p:nvPr>
            <p:ph type="pic" sz="quarter" idx="16" hasCustomPrompt="1"/>
          </p:nvPr>
        </p:nvSpPr>
        <p:spPr>
          <a:xfrm>
            <a:off x="4139753" y="1865213"/>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a:t>.</a:t>
            </a:r>
            <a:endParaRPr lang="fr-FR"/>
          </a:p>
        </p:txBody>
      </p:sp>
      <p:sp>
        <p:nvSpPr>
          <p:cNvPr id="19" name="Espace réservé pour une image  6"/>
          <p:cNvSpPr>
            <a:spLocks noGrp="1"/>
          </p:cNvSpPr>
          <p:nvPr>
            <p:ph type="pic" sz="quarter" idx="17" hasCustomPrompt="1"/>
          </p:nvPr>
        </p:nvSpPr>
        <p:spPr>
          <a:xfrm>
            <a:off x="4182693"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a:t>.</a:t>
            </a:r>
            <a:endParaRPr lang="fr-FR"/>
          </a:p>
        </p:txBody>
      </p:sp>
      <p:sp>
        <p:nvSpPr>
          <p:cNvPr id="25" name="Espace réservé pour une image  6"/>
          <p:cNvSpPr>
            <a:spLocks noGrp="1"/>
          </p:cNvSpPr>
          <p:nvPr>
            <p:ph type="pic" sz="quarter" idx="18" hasCustomPrompt="1"/>
          </p:nvPr>
        </p:nvSpPr>
        <p:spPr>
          <a:xfrm>
            <a:off x="7288236" y="1852452"/>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a:t>.</a:t>
            </a:r>
            <a:endParaRPr lang="fr-FR"/>
          </a:p>
        </p:txBody>
      </p:sp>
      <p:sp>
        <p:nvSpPr>
          <p:cNvPr id="26" name="Espace réservé pour une image  6"/>
          <p:cNvSpPr>
            <a:spLocks noGrp="1"/>
          </p:cNvSpPr>
          <p:nvPr>
            <p:ph type="pic" sz="quarter" idx="19" hasCustomPrompt="1"/>
          </p:nvPr>
        </p:nvSpPr>
        <p:spPr>
          <a:xfrm>
            <a:off x="7244769" y="4713421"/>
            <a:ext cx="764010" cy="764010"/>
          </a:xfrm>
          <a:prstGeom prst="ellipse">
            <a:avLst/>
          </a:prstGeom>
          <a:solidFill>
            <a:schemeClr val="bg1">
              <a:lumMod val="95000"/>
            </a:schemeClr>
          </a:solidFill>
        </p:spPr>
        <p:txBody>
          <a:bodyPr>
            <a:normAutofit/>
          </a:bodyPr>
          <a:lstStyle>
            <a:lvl1pPr marL="0" indent="0">
              <a:buNone/>
              <a:defRPr sz="1400">
                <a:noFill/>
              </a:defRPr>
            </a:lvl1pPr>
          </a:lstStyle>
          <a:p>
            <a:r>
              <a:rPr lang="en-GB"/>
              <a:t>.</a:t>
            </a:r>
            <a:endParaRPr lang="fr-FR"/>
          </a:p>
        </p:txBody>
      </p:sp>
      <p:sp>
        <p:nvSpPr>
          <p:cNvPr id="27" name="Espace réservé du texte 26"/>
          <p:cNvSpPr>
            <a:spLocks noGrp="1"/>
          </p:cNvSpPr>
          <p:nvPr>
            <p:ph type="body" sz="quarter" idx="20" hasCustomPrompt="1"/>
          </p:nvPr>
        </p:nvSpPr>
        <p:spPr>
          <a:xfrm>
            <a:off x="355415" y="1860147"/>
            <a:ext cx="3573462" cy="753282"/>
          </a:xfrm>
          <a:prstGeom prst="rect">
            <a:avLst/>
          </a:prstGeom>
        </p:spPr>
        <p:txBody>
          <a:bodyPr anchor="ctr">
            <a:normAutofit/>
          </a:bodyPr>
          <a:lstStyle>
            <a:lvl1pPr marL="0" indent="0" algn="r">
              <a:buNone/>
              <a:defRPr sz="1400" baseline="0">
                <a:solidFill>
                  <a:schemeClr val="accent2"/>
                </a:solidFill>
              </a:defRPr>
            </a:lvl1pPr>
          </a:lstStyle>
          <a:p>
            <a:pPr lvl="0"/>
            <a:r>
              <a:rPr lang="en-US"/>
              <a:t>Insert text</a:t>
            </a:r>
          </a:p>
        </p:txBody>
      </p:sp>
      <p:sp>
        <p:nvSpPr>
          <p:cNvPr id="28" name="Espace réservé du texte 26"/>
          <p:cNvSpPr>
            <a:spLocks noGrp="1"/>
          </p:cNvSpPr>
          <p:nvPr>
            <p:ph type="body" sz="quarter" idx="21" hasCustomPrompt="1"/>
          </p:nvPr>
        </p:nvSpPr>
        <p:spPr>
          <a:xfrm>
            <a:off x="352611" y="3278387"/>
            <a:ext cx="3150817" cy="753282"/>
          </a:xfrm>
          <a:prstGeom prst="rect">
            <a:avLst/>
          </a:prstGeom>
        </p:spPr>
        <p:txBody>
          <a:bodyPr anchor="ctr">
            <a:normAutofit/>
          </a:bodyPr>
          <a:lstStyle>
            <a:lvl1pPr marL="0" indent="0" algn="r">
              <a:buNone/>
              <a:defRPr sz="1400">
                <a:solidFill>
                  <a:schemeClr val="accent2"/>
                </a:solidFill>
              </a:defRPr>
            </a:lvl1pPr>
          </a:lstStyle>
          <a:p>
            <a:pPr lvl="0"/>
            <a:r>
              <a:rPr lang="en-US"/>
              <a:t>Insert text</a:t>
            </a:r>
          </a:p>
        </p:txBody>
      </p:sp>
      <p:sp>
        <p:nvSpPr>
          <p:cNvPr id="29" name="Espace réservé du texte 26"/>
          <p:cNvSpPr>
            <a:spLocks noGrp="1"/>
          </p:cNvSpPr>
          <p:nvPr>
            <p:ph type="body" sz="quarter" idx="22" hasCustomPrompt="1"/>
          </p:nvPr>
        </p:nvSpPr>
        <p:spPr>
          <a:xfrm>
            <a:off x="352611" y="4724149"/>
            <a:ext cx="3573462" cy="753282"/>
          </a:xfrm>
          <a:prstGeom prst="rect">
            <a:avLst/>
          </a:prstGeom>
        </p:spPr>
        <p:txBody>
          <a:bodyPr anchor="ctr">
            <a:normAutofit/>
          </a:bodyPr>
          <a:lstStyle>
            <a:lvl1pPr marL="0" indent="0" algn="r">
              <a:buNone/>
              <a:defRPr sz="1400">
                <a:solidFill>
                  <a:schemeClr val="accent2"/>
                </a:solidFill>
              </a:defRPr>
            </a:lvl1pPr>
          </a:lstStyle>
          <a:p>
            <a:pPr lvl="0"/>
            <a:r>
              <a:rPr lang="en-US"/>
              <a:t>Insert text</a:t>
            </a:r>
          </a:p>
        </p:txBody>
      </p:sp>
      <p:sp>
        <p:nvSpPr>
          <p:cNvPr id="30" name="Espace réservé du texte 26"/>
          <p:cNvSpPr>
            <a:spLocks noGrp="1"/>
          </p:cNvSpPr>
          <p:nvPr>
            <p:ph type="body" sz="quarter" idx="23" hasCustomPrompt="1"/>
          </p:nvPr>
        </p:nvSpPr>
        <p:spPr>
          <a:xfrm>
            <a:off x="8255318" y="1860147"/>
            <a:ext cx="3573462" cy="753282"/>
          </a:xfrm>
          <a:prstGeom prst="rect">
            <a:avLst/>
          </a:prstGeom>
        </p:spPr>
        <p:txBody>
          <a:bodyPr anchor="ctr">
            <a:normAutofit/>
          </a:bodyPr>
          <a:lstStyle>
            <a:lvl1pPr marL="0" indent="0" algn="l">
              <a:buNone/>
              <a:defRPr sz="1400">
                <a:solidFill>
                  <a:schemeClr val="accent2"/>
                </a:solidFill>
              </a:defRPr>
            </a:lvl1pPr>
          </a:lstStyle>
          <a:p>
            <a:pPr lvl="0"/>
            <a:r>
              <a:rPr lang="en-US"/>
              <a:t>Insert text</a:t>
            </a:r>
          </a:p>
        </p:txBody>
      </p:sp>
      <p:sp>
        <p:nvSpPr>
          <p:cNvPr id="31" name="Espace réservé du texte 26"/>
          <p:cNvSpPr>
            <a:spLocks noGrp="1"/>
          </p:cNvSpPr>
          <p:nvPr>
            <p:ph type="body" sz="quarter" idx="24" hasCustomPrompt="1"/>
          </p:nvPr>
        </p:nvSpPr>
        <p:spPr>
          <a:xfrm>
            <a:off x="8688572" y="3278387"/>
            <a:ext cx="3150817" cy="753282"/>
          </a:xfrm>
          <a:prstGeom prst="rect">
            <a:avLst/>
          </a:prstGeom>
        </p:spPr>
        <p:txBody>
          <a:bodyPr anchor="ctr">
            <a:normAutofit/>
          </a:bodyPr>
          <a:lstStyle>
            <a:lvl1pPr marL="0" indent="0" algn="l">
              <a:buNone/>
              <a:defRPr sz="1400">
                <a:solidFill>
                  <a:schemeClr val="accent2"/>
                </a:solidFill>
              </a:defRPr>
            </a:lvl1pPr>
          </a:lstStyle>
          <a:p>
            <a:pPr lvl="0"/>
            <a:r>
              <a:rPr lang="en-US"/>
              <a:t>Insert text</a:t>
            </a:r>
          </a:p>
        </p:txBody>
      </p:sp>
      <p:sp>
        <p:nvSpPr>
          <p:cNvPr id="32" name="Espace réservé du texte 26"/>
          <p:cNvSpPr>
            <a:spLocks noGrp="1"/>
          </p:cNvSpPr>
          <p:nvPr>
            <p:ph type="body" sz="quarter" idx="25" hasCustomPrompt="1"/>
          </p:nvPr>
        </p:nvSpPr>
        <p:spPr>
          <a:xfrm>
            <a:off x="8269115" y="4724149"/>
            <a:ext cx="3573462" cy="753282"/>
          </a:xfrm>
          <a:prstGeom prst="rect">
            <a:avLst/>
          </a:prstGeom>
        </p:spPr>
        <p:txBody>
          <a:bodyPr anchor="ctr">
            <a:normAutofit/>
          </a:bodyPr>
          <a:lstStyle>
            <a:lvl1pPr marL="0" indent="0" algn="l">
              <a:buNone/>
              <a:defRPr sz="1400">
                <a:solidFill>
                  <a:schemeClr val="accent2"/>
                </a:solidFill>
              </a:defRPr>
            </a:lvl1pPr>
          </a:lstStyle>
          <a:p>
            <a:pPr lvl="0"/>
            <a:r>
              <a:rPr lang="en-US"/>
              <a:t>Insert text</a:t>
            </a:r>
          </a:p>
        </p:txBody>
      </p:sp>
      <p:sp>
        <p:nvSpPr>
          <p:cNvPr id="23" name="Titre 1"/>
          <p:cNvSpPr>
            <a:spLocks noGrp="1"/>
          </p:cNvSpPr>
          <p:nvPr>
            <p:ph type="title" hasCustomPrompt="1"/>
          </p:nvPr>
        </p:nvSpPr>
        <p:spPr>
          <a:xfrm>
            <a:off x="567267" y="314325"/>
            <a:ext cx="11057467" cy="559785"/>
          </a:xfrm>
          <a:prstGeom prst="rect">
            <a:avLst/>
          </a:prstGeom>
        </p:spPr>
        <p:txBody>
          <a:bodyPr/>
          <a:lstStyle>
            <a:lvl1pPr>
              <a:defRPr sz="2300"/>
            </a:lvl1pPr>
          </a:lstStyle>
          <a:p>
            <a:r>
              <a:rPr lang="en-US"/>
              <a:t>Insert slide title</a:t>
            </a:r>
            <a:endParaRPr lang="fr-FR"/>
          </a:p>
        </p:txBody>
      </p:sp>
      <p:sp>
        <p:nvSpPr>
          <p:cNvPr id="36"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p>
        </p:txBody>
      </p:sp>
      <p:sp>
        <p:nvSpPr>
          <p:cNvPr id="22"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24"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306742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rriculum_Vitae">
    <p:spTree>
      <p:nvGrpSpPr>
        <p:cNvPr id="1" name=""/>
        <p:cNvGrpSpPr/>
        <p:nvPr/>
      </p:nvGrpSpPr>
      <p:grpSpPr>
        <a:xfrm>
          <a:off x="0" y="0"/>
          <a:ext cx="0" cy="0"/>
          <a:chOff x="0" y="0"/>
          <a:chExt cx="0" cy="0"/>
        </a:xfrm>
      </p:grpSpPr>
      <p:sp>
        <p:nvSpPr>
          <p:cNvPr id="35" name="Shape 300"/>
          <p:cNvSpPr/>
          <p:nvPr userDrawn="1"/>
        </p:nvSpPr>
        <p:spPr>
          <a:xfrm>
            <a:off x="0" y="0"/>
            <a:ext cx="12192000" cy="1848938"/>
          </a:xfrm>
          <a:prstGeom prst="rect">
            <a:avLst/>
          </a:prstGeom>
          <a:solidFill>
            <a:schemeClr val="tx2"/>
          </a:solidFill>
          <a:ln w="12700">
            <a:miter lim="400000"/>
          </a:ln>
        </p:spPr>
        <p:txBody>
          <a:bodyPr lIns="50800" tIns="50800" rIns="50800" bIns="50800" anchor="ctr"/>
          <a:lstStyle/>
          <a:p>
            <a:pPr>
              <a:defRPr sz="3200">
                <a:solidFill>
                  <a:schemeClr val="accent5"/>
                </a:solidFill>
              </a:defRPr>
            </a:pPr>
            <a:endParaRPr>
              <a:latin typeface="Verdana" panose="020B0604030504040204" pitchFamily="34" charset="0"/>
              <a:ea typeface="Verdana" panose="020B0604030504040204" pitchFamily="34" charset="0"/>
            </a:endParaRPr>
          </a:p>
        </p:txBody>
      </p:sp>
      <p:sp>
        <p:nvSpPr>
          <p:cNvPr id="36" name="Titre 1"/>
          <p:cNvSpPr>
            <a:spLocks noGrp="1"/>
          </p:cNvSpPr>
          <p:nvPr>
            <p:ph type="title" hasCustomPrompt="1"/>
          </p:nvPr>
        </p:nvSpPr>
        <p:spPr>
          <a:xfrm>
            <a:off x="567267" y="176169"/>
            <a:ext cx="6464837" cy="1452632"/>
          </a:xfrm>
          <a:prstGeom prst="rect">
            <a:avLst/>
          </a:prstGeom>
        </p:spPr>
        <p:txBody>
          <a:bodyPr tIns="108000" anchor="ctr">
            <a:normAutofit/>
          </a:bodyPr>
          <a:lstStyle>
            <a:lvl1pPr algn="l">
              <a:defRPr sz="2400">
                <a:solidFill>
                  <a:schemeClr val="bg1"/>
                </a:solidFill>
                <a:latin typeface="Verdana" panose="020B0604030504040204" pitchFamily="34" charset="0"/>
                <a:ea typeface="Verdana" panose="020B0604030504040204" pitchFamily="34" charset="0"/>
              </a:defRPr>
            </a:lvl1pPr>
          </a:lstStyle>
          <a:p>
            <a:r>
              <a:rPr lang="en-US"/>
              <a:t>Your role</a:t>
            </a:r>
            <a:endParaRPr lang="fr-FR"/>
          </a:p>
        </p:txBody>
      </p:sp>
      <p:sp>
        <p:nvSpPr>
          <p:cNvPr id="37" name="Espace réservé du texte 7"/>
          <p:cNvSpPr>
            <a:spLocks noGrp="1"/>
          </p:cNvSpPr>
          <p:nvPr>
            <p:ph type="body" sz="quarter" idx="13" hasCustomPrompt="1"/>
          </p:nvPr>
        </p:nvSpPr>
        <p:spPr>
          <a:xfrm>
            <a:off x="9340778" y="1011977"/>
            <a:ext cx="2851222" cy="332399"/>
          </a:xfrm>
          <a:prstGeom prst="rect">
            <a:avLst/>
          </a:prstGeom>
        </p:spPr>
        <p:txBody>
          <a:bodyPr wrap="square" tIns="0" bIns="0" anchor="t">
            <a:spAutoFit/>
          </a:bodyPr>
          <a:lstStyle>
            <a:lvl1pPr marL="0" indent="0" algn="l">
              <a:buNone/>
              <a:defRPr sz="2400" b="1">
                <a:solidFill>
                  <a:schemeClr val="bg1"/>
                </a:solidFill>
                <a:latin typeface="Verdana" panose="020B0604030504040204" pitchFamily="34" charset="0"/>
                <a:ea typeface="Verdana" panose="020B0604030504040204" pitchFamily="34" charset="0"/>
              </a:defRPr>
            </a:lvl1pPr>
          </a:lstStyle>
          <a:p>
            <a:pPr lvl="0"/>
            <a:r>
              <a:rPr lang="fr-FR"/>
              <a:t>First </a:t>
            </a:r>
            <a:r>
              <a:rPr lang="fr-FR" err="1"/>
              <a:t>name</a:t>
            </a:r>
            <a:endParaRPr lang="fr-FR"/>
          </a:p>
        </p:txBody>
      </p:sp>
      <p:sp>
        <p:nvSpPr>
          <p:cNvPr id="38" name="Espace réservé du texte 7"/>
          <p:cNvSpPr>
            <a:spLocks noGrp="1"/>
          </p:cNvSpPr>
          <p:nvPr>
            <p:ph type="body" sz="quarter" idx="14" hasCustomPrompt="1"/>
          </p:nvPr>
        </p:nvSpPr>
        <p:spPr>
          <a:xfrm>
            <a:off x="9340778" y="642812"/>
            <a:ext cx="2851222" cy="332399"/>
          </a:xfrm>
          <a:prstGeom prst="rect">
            <a:avLst/>
          </a:prstGeom>
        </p:spPr>
        <p:txBody>
          <a:bodyPr wrap="square" tIns="0" bIns="0" anchor="b">
            <a:spAutoFit/>
          </a:bodyPr>
          <a:lstStyle>
            <a:lvl1pPr marL="0" indent="0" algn="l">
              <a:buNone/>
              <a:defRPr sz="2400" b="1">
                <a:solidFill>
                  <a:schemeClr val="bg1"/>
                </a:solidFill>
                <a:latin typeface="Verdana" panose="020B0604030504040204" pitchFamily="34" charset="0"/>
                <a:ea typeface="Verdana" panose="020B0604030504040204" pitchFamily="34" charset="0"/>
              </a:defRPr>
            </a:lvl1pPr>
          </a:lstStyle>
          <a:p>
            <a:pPr lvl="0"/>
            <a:r>
              <a:rPr lang="fr-FR"/>
              <a:t>Last </a:t>
            </a:r>
            <a:r>
              <a:rPr lang="fr-FR" err="1"/>
              <a:t>name</a:t>
            </a:r>
            <a:endParaRPr lang="fr-FR"/>
          </a:p>
        </p:txBody>
      </p:sp>
      <p:sp>
        <p:nvSpPr>
          <p:cNvPr id="39" name="Rectangle 38"/>
          <p:cNvSpPr/>
          <p:nvPr userDrawn="1"/>
        </p:nvSpPr>
        <p:spPr>
          <a:xfrm>
            <a:off x="7432902" y="1848938"/>
            <a:ext cx="4193948" cy="4151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Verdana" panose="020B0604030504040204" pitchFamily="34" charset="0"/>
              <a:ea typeface="Verdana" panose="020B0604030504040204" pitchFamily="34" charset="0"/>
            </a:endParaRPr>
          </a:p>
        </p:txBody>
      </p:sp>
      <p:sp>
        <p:nvSpPr>
          <p:cNvPr id="40" name="Espace réservé pour une image  7"/>
          <p:cNvSpPr>
            <a:spLocks noGrp="1"/>
          </p:cNvSpPr>
          <p:nvPr>
            <p:ph type="pic" sz="quarter" idx="15" hasCustomPrompt="1"/>
          </p:nvPr>
        </p:nvSpPr>
        <p:spPr>
          <a:xfrm>
            <a:off x="567267" y="5164252"/>
            <a:ext cx="1064237" cy="836498"/>
          </a:xfrm>
          <a:prstGeom prst="rect">
            <a:avLst/>
          </a:prstGeom>
          <a:noFill/>
        </p:spPr>
        <p:txBody>
          <a:bodyPr/>
          <a:lstStyle>
            <a:lvl1pPr marL="0" indent="0">
              <a:buNone/>
              <a:defRPr>
                <a:noFill/>
                <a:latin typeface="Verdana" panose="020B0604030504040204" pitchFamily="34" charset="0"/>
                <a:ea typeface="Verdana" panose="020B0604030504040204" pitchFamily="34" charset="0"/>
              </a:defRPr>
            </a:lvl1pPr>
          </a:lstStyle>
          <a:p>
            <a:r>
              <a:rPr lang="en-GB"/>
              <a:t>.</a:t>
            </a:r>
            <a:endParaRPr lang="fr-FR"/>
          </a:p>
        </p:txBody>
      </p:sp>
      <p:sp>
        <p:nvSpPr>
          <p:cNvPr id="41" name="Espace réservé pour une image  7"/>
          <p:cNvSpPr>
            <a:spLocks noGrp="1"/>
          </p:cNvSpPr>
          <p:nvPr>
            <p:ph type="pic" sz="quarter" idx="16" hasCustomPrompt="1"/>
          </p:nvPr>
        </p:nvSpPr>
        <p:spPr>
          <a:xfrm>
            <a:off x="1698743" y="5164252"/>
            <a:ext cx="1064237" cy="836498"/>
          </a:xfrm>
          <a:prstGeom prst="rect">
            <a:avLst/>
          </a:prstGeom>
          <a:noFill/>
        </p:spPr>
        <p:txBody>
          <a:bodyPr/>
          <a:lstStyle>
            <a:lvl1pPr marL="0" indent="0">
              <a:buNone/>
              <a:defRPr>
                <a:noFill/>
                <a:latin typeface="Verdana" panose="020B0604030504040204" pitchFamily="34" charset="0"/>
                <a:ea typeface="Verdana" panose="020B0604030504040204" pitchFamily="34" charset="0"/>
              </a:defRPr>
            </a:lvl1pPr>
          </a:lstStyle>
          <a:p>
            <a:r>
              <a:rPr lang="en-GB"/>
              <a:t>.</a:t>
            </a:r>
            <a:endParaRPr lang="fr-FR"/>
          </a:p>
        </p:txBody>
      </p:sp>
      <p:sp>
        <p:nvSpPr>
          <p:cNvPr id="42" name="Espace réservé pour une image  7"/>
          <p:cNvSpPr>
            <a:spLocks noGrp="1"/>
          </p:cNvSpPr>
          <p:nvPr>
            <p:ph type="pic" sz="quarter" idx="17" hasCustomPrompt="1"/>
          </p:nvPr>
        </p:nvSpPr>
        <p:spPr>
          <a:xfrm>
            <a:off x="2830219" y="5164252"/>
            <a:ext cx="1064237" cy="836498"/>
          </a:xfrm>
          <a:prstGeom prst="rect">
            <a:avLst/>
          </a:prstGeom>
          <a:noFill/>
        </p:spPr>
        <p:txBody>
          <a:bodyPr/>
          <a:lstStyle>
            <a:lvl1pPr marL="0" indent="0">
              <a:buNone/>
              <a:defRPr>
                <a:noFill/>
                <a:latin typeface="Verdana" panose="020B0604030504040204" pitchFamily="34" charset="0"/>
                <a:ea typeface="Verdana" panose="020B0604030504040204" pitchFamily="34" charset="0"/>
              </a:defRPr>
            </a:lvl1pPr>
          </a:lstStyle>
          <a:p>
            <a:r>
              <a:rPr lang="en-GB"/>
              <a:t>.</a:t>
            </a:r>
            <a:endParaRPr lang="fr-FR"/>
          </a:p>
        </p:txBody>
      </p:sp>
      <p:sp>
        <p:nvSpPr>
          <p:cNvPr id="43" name="Espace réservé pour une image  7"/>
          <p:cNvSpPr>
            <a:spLocks noGrp="1"/>
          </p:cNvSpPr>
          <p:nvPr>
            <p:ph type="pic" sz="quarter" idx="18" hasCustomPrompt="1"/>
          </p:nvPr>
        </p:nvSpPr>
        <p:spPr>
          <a:xfrm>
            <a:off x="3961695" y="5164252"/>
            <a:ext cx="1064237" cy="836498"/>
          </a:xfrm>
          <a:prstGeom prst="rect">
            <a:avLst/>
          </a:prstGeom>
          <a:noFill/>
        </p:spPr>
        <p:txBody>
          <a:bodyPr/>
          <a:lstStyle>
            <a:lvl1pPr marL="0" indent="0">
              <a:buNone/>
              <a:defRPr>
                <a:noFill/>
                <a:latin typeface="Verdana" panose="020B0604030504040204" pitchFamily="34" charset="0"/>
                <a:ea typeface="Verdana" panose="020B0604030504040204" pitchFamily="34" charset="0"/>
              </a:defRPr>
            </a:lvl1pPr>
          </a:lstStyle>
          <a:p>
            <a:r>
              <a:rPr lang="en-GB"/>
              <a:t>.</a:t>
            </a:r>
            <a:endParaRPr lang="fr-FR"/>
          </a:p>
        </p:txBody>
      </p:sp>
      <p:sp>
        <p:nvSpPr>
          <p:cNvPr id="44" name="Espace réservé pour une image  7"/>
          <p:cNvSpPr>
            <a:spLocks noGrp="1"/>
          </p:cNvSpPr>
          <p:nvPr>
            <p:ph type="pic" sz="quarter" idx="19" hasCustomPrompt="1"/>
          </p:nvPr>
        </p:nvSpPr>
        <p:spPr>
          <a:xfrm>
            <a:off x="5093171" y="5164252"/>
            <a:ext cx="1064237" cy="836498"/>
          </a:xfrm>
          <a:prstGeom prst="rect">
            <a:avLst/>
          </a:prstGeom>
          <a:noFill/>
        </p:spPr>
        <p:txBody>
          <a:bodyPr/>
          <a:lstStyle>
            <a:lvl1pPr marL="0" indent="0">
              <a:buNone/>
              <a:defRPr>
                <a:noFill/>
                <a:latin typeface="Verdana" panose="020B0604030504040204" pitchFamily="34" charset="0"/>
                <a:ea typeface="Verdana" panose="020B0604030504040204" pitchFamily="34" charset="0"/>
              </a:defRPr>
            </a:lvl1pPr>
          </a:lstStyle>
          <a:p>
            <a:r>
              <a:rPr lang="en-GB"/>
              <a:t>.</a:t>
            </a:r>
            <a:endParaRPr lang="fr-FR"/>
          </a:p>
        </p:txBody>
      </p:sp>
      <p:sp>
        <p:nvSpPr>
          <p:cNvPr id="45" name="Espace réservé pour une image  7"/>
          <p:cNvSpPr>
            <a:spLocks noGrp="1"/>
          </p:cNvSpPr>
          <p:nvPr>
            <p:ph type="pic" sz="quarter" idx="20" hasCustomPrompt="1"/>
          </p:nvPr>
        </p:nvSpPr>
        <p:spPr>
          <a:xfrm>
            <a:off x="6224649" y="5164252"/>
            <a:ext cx="1064237" cy="836498"/>
          </a:xfrm>
          <a:prstGeom prst="rect">
            <a:avLst/>
          </a:prstGeom>
          <a:noFill/>
        </p:spPr>
        <p:txBody>
          <a:bodyPr/>
          <a:lstStyle>
            <a:lvl1pPr marL="0" indent="0">
              <a:buNone/>
              <a:defRPr>
                <a:noFill/>
                <a:latin typeface="Verdana" panose="020B0604030504040204" pitchFamily="34" charset="0"/>
                <a:ea typeface="Verdana" panose="020B0604030504040204" pitchFamily="34" charset="0"/>
              </a:defRPr>
            </a:lvl1pPr>
          </a:lstStyle>
          <a:p>
            <a:r>
              <a:rPr lang="en-GB"/>
              <a:t>.</a:t>
            </a:r>
            <a:endParaRPr lang="fr-FR"/>
          </a:p>
        </p:txBody>
      </p:sp>
      <p:sp>
        <p:nvSpPr>
          <p:cNvPr id="46" name="Espace réservé du texte 26"/>
          <p:cNvSpPr>
            <a:spLocks noGrp="1"/>
          </p:cNvSpPr>
          <p:nvPr>
            <p:ph type="body" sz="quarter" idx="21" hasCustomPrompt="1"/>
          </p:nvPr>
        </p:nvSpPr>
        <p:spPr>
          <a:xfrm>
            <a:off x="567267" y="2205038"/>
            <a:ext cx="6465887" cy="2663825"/>
          </a:xfrm>
          <a:prstGeom prst="rect">
            <a:avLst/>
          </a:prstGeom>
        </p:spPr>
        <p:txBody>
          <a:bodyPr anchor="ctr"/>
          <a:lstStyle>
            <a:lvl1pPr marL="357188" indent="-357188">
              <a:buClr>
                <a:schemeClr val="tx2"/>
              </a:buClr>
              <a:buFont typeface="Verdana" panose="020B0604030504040204" pitchFamily="34" charset="0"/>
              <a:buChar char="‒"/>
              <a:defRPr>
                <a:latin typeface="Verdana" panose="020B0604030504040204" pitchFamily="34" charset="0"/>
                <a:ea typeface="Verdana" panose="020B0604030504040204" pitchFamily="34" charset="0"/>
              </a:defRPr>
            </a:lvl1pPr>
            <a:lvl2pPr marL="596900" indent="-228600">
              <a:buClr>
                <a:schemeClr val="tx2"/>
              </a:buClr>
              <a:buFont typeface="Verdana" panose="020B0604030504040204" pitchFamily="34" charset="0"/>
              <a:buChar char="‒"/>
              <a:defRPr>
                <a:latin typeface="Verdana" panose="020B0604030504040204" pitchFamily="34" charset="0"/>
                <a:ea typeface="Verdana" panose="020B0604030504040204" pitchFamily="34" charset="0"/>
              </a:defRPr>
            </a:lvl2pPr>
            <a:lvl3pPr marL="835025" indent="-228600">
              <a:buClr>
                <a:schemeClr val="tx2"/>
              </a:buClr>
              <a:buFont typeface="Verdana" panose="020B0604030504040204" pitchFamily="34" charset="0"/>
              <a:buChar char="‒"/>
              <a:defRPr>
                <a:latin typeface="Verdana" panose="020B0604030504040204" pitchFamily="34" charset="0"/>
                <a:ea typeface="Verdana" panose="020B0604030504040204" pitchFamily="34" charset="0"/>
              </a:defRPr>
            </a:lvl3pPr>
            <a:lvl4pPr marL="1344613" indent="-228600">
              <a:buClr>
                <a:schemeClr val="tx2"/>
              </a:buClr>
              <a:buFont typeface="Verdana" panose="020B0604030504040204" pitchFamily="34" charset="0"/>
              <a:buChar char="‒"/>
              <a:defRPr>
                <a:solidFill>
                  <a:schemeClr val="accent2"/>
                </a:solidFill>
                <a:latin typeface="Verdana" panose="020B0604030504040204" pitchFamily="34" charset="0"/>
                <a:ea typeface="Verdana" panose="020B0604030504040204" pitchFamily="34" charset="0"/>
              </a:defRPr>
            </a:lvl4pPr>
            <a:lvl5pPr marL="1612900" indent="-228600">
              <a:buClr>
                <a:schemeClr val="tx2"/>
              </a:buClr>
              <a:buFont typeface="Verdana" panose="020B0604030504040204" pitchFamily="34" charset="0"/>
              <a:buChar char="‒"/>
              <a:defRPr>
                <a:solidFill>
                  <a:schemeClr val="accent2"/>
                </a:solidFill>
                <a:latin typeface="Verdana" panose="020B0604030504040204" pitchFamily="34" charset="0"/>
                <a:ea typeface="Verdana" panose="020B0604030504040204" pitchFamily="34" charset="0"/>
              </a:defRPr>
            </a:lvl5pPr>
          </a:lstStyle>
          <a:p>
            <a:pPr lvl="0"/>
            <a:r>
              <a:rPr lang="en-US"/>
              <a:t>Key experience</a:t>
            </a:r>
          </a:p>
          <a:p>
            <a:pPr lvl="1"/>
            <a:r>
              <a:rPr lang="en-US"/>
              <a:t>Second level</a:t>
            </a:r>
          </a:p>
          <a:p>
            <a:pPr lvl="2"/>
            <a:r>
              <a:rPr lang="en-US"/>
              <a:t>Third level</a:t>
            </a:r>
          </a:p>
          <a:p>
            <a:pPr lvl="3"/>
            <a:r>
              <a:rPr lang="en-US"/>
              <a:t>Fourth level</a:t>
            </a:r>
          </a:p>
          <a:p>
            <a:pPr lvl="4"/>
            <a:r>
              <a:rPr lang="en-US"/>
              <a:t>Fifth level</a:t>
            </a:r>
            <a:endParaRPr lang="fr-FR"/>
          </a:p>
        </p:txBody>
      </p:sp>
      <p:sp>
        <p:nvSpPr>
          <p:cNvPr id="47" name="Espace réservé du texte 28"/>
          <p:cNvSpPr>
            <a:spLocks noGrp="1"/>
          </p:cNvSpPr>
          <p:nvPr>
            <p:ph type="body" sz="quarter" idx="22" hasCustomPrompt="1"/>
          </p:nvPr>
        </p:nvSpPr>
        <p:spPr>
          <a:xfrm>
            <a:off x="7712937" y="2209529"/>
            <a:ext cx="1052706" cy="275254"/>
          </a:xfrm>
          <a:prstGeom prst="rect">
            <a:avLst/>
          </a:prstGeom>
          <a:solidFill>
            <a:schemeClr val="tx2"/>
          </a:solidFill>
        </p:spPr>
        <p:txBody>
          <a:bodyPr wrap="none" lIns="72000" tIns="72000" rIns="72000" bIns="36000">
            <a:spAutoFit/>
          </a:bodyPr>
          <a:lstStyle>
            <a:lvl1pPr marL="0" indent="0">
              <a:buFontTx/>
              <a:buNone/>
              <a:defRPr sz="1200" cap="all" baseline="0">
                <a:solidFill>
                  <a:schemeClr val="bg1"/>
                </a:solidFill>
                <a:latin typeface="Verdana" panose="020B0604030504040204" pitchFamily="34" charset="0"/>
                <a:ea typeface="Verdana" panose="020B0604030504040204" pitchFamily="34" charset="0"/>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a:t>KEY SKILLS</a:t>
            </a:r>
          </a:p>
        </p:txBody>
      </p:sp>
      <p:sp>
        <p:nvSpPr>
          <p:cNvPr id="48" name="Espace réservé du texte 28"/>
          <p:cNvSpPr>
            <a:spLocks noGrp="1"/>
          </p:cNvSpPr>
          <p:nvPr>
            <p:ph type="body" sz="quarter" idx="23" hasCustomPrompt="1"/>
          </p:nvPr>
        </p:nvSpPr>
        <p:spPr>
          <a:xfrm>
            <a:off x="7712937" y="4105139"/>
            <a:ext cx="1074122" cy="275254"/>
          </a:xfrm>
          <a:prstGeom prst="rect">
            <a:avLst/>
          </a:prstGeom>
          <a:solidFill>
            <a:schemeClr val="tx2"/>
          </a:solidFill>
        </p:spPr>
        <p:txBody>
          <a:bodyPr wrap="none" lIns="72000" tIns="72000" rIns="72000" bIns="36000">
            <a:spAutoFit/>
          </a:bodyPr>
          <a:lstStyle>
            <a:lvl1pPr marL="0" indent="0">
              <a:buFontTx/>
              <a:buNone/>
              <a:defRPr sz="1200" cap="all" baseline="0">
                <a:solidFill>
                  <a:schemeClr val="bg1"/>
                </a:solidFill>
                <a:latin typeface="Verdana" panose="020B0604030504040204" pitchFamily="34" charset="0"/>
                <a:ea typeface="Verdana" panose="020B0604030504040204" pitchFamily="34" charset="0"/>
              </a:defRPr>
            </a:lvl1pPr>
            <a:lvl2pPr marL="368300" indent="0">
              <a:buFontTx/>
              <a:buNone/>
              <a:defRPr/>
            </a:lvl2pPr>
            <a:lvl3pPr marL="606425" indent="0">
              <a:buFontTx/>
              <a:buNone/>
              <a:defRPr/>
            </a:lvl3pPr>
            <a:lvl4pPr marL="1116013" indent="0">
              <a:buFontTx/>
              <a:buNone/>
              <a:defRPr/>
            </a:lvl4pPr>
            <a:lvl5pPr marL="1384300" indent="0">
              <a:buFontTx/>
              <a:buNone/>
              <a:defRPr/>
            </a:lvl5pPr>
          </a:lstStyle>
          <a:p>
            <a:pPr lvl="0"/>
            <a:r>
              <a:rPr lang="en-US"/>
              <a:t>EDUCATION</a:t>
            </a:r>
          </a:p>
        </p:txBody>
      </p:sp>
      <p:sp>
        <p:nvSpPr>
          <p:cNvPr id="49" name="Espace réservé du texte 31"/>
          <p:cNvSpPr>
            <a:spLocks noGrp="1"/>
          </p:cNvSpPr>
          <p:nvPr>
            <p:ph type="body" sz="quarter" idx="24" hasCustomPrompt="1"/>
          </p:nvPr>
        </p:nvSpPr>
        <p:spPr>
          <a:xfrm>
            <a:off x="7713663" y="2565400"/>
            <a:ext cx="3782937" cy="1450975"/>
          </a:xfrm>
          <a:prstGeom prst="rect">
            <a:avLst/>
          </a:prstGeom>
        </p:spPr>
        <p:txBody>
          <a:bodyPr lIns="0" rIns="0">
            <a:normAutofit/>
          </a:bodyPr>
          <a:lstStyle>
            <a:lvl1pPr marL="92075" indent="-92075">
              <a:buClr>
                <a:schemeClr val="tx1"/>
              </a:buClr>
              <a:buSzPct val="100000"/>
              <a:buFont typeface="Arial" charset="0"/>
              <a:buChar char="•"/>
              <a:defRPr sz="1300">
                <a:latin typeface="Verdana" panose="020B0604030504040204" pitchFamily="34" charset="0"/>
                <a:ea typeface="Verdana" panose="020B0604030504040204" pitchFamily="34" charset="0"/>
              </a:defRPr>
            </a:lvl1pPr>
          </a:lstStyle>
          <a:p>
            <a:pPr lvl="0"/>
            <a:r>
              <a:rPr lang="en-US"/>
              <a:t>Insert text</a:t>
            </a:r>
          </a:p>
        </p:txBody>
      </p:sp>
      <p:sp>
        <p:nvSpPr>
          <p:cNvPr id="50" name="Espace réservé du texte 31"/>
          <p:cNvSpPr>
            <a:spLocks noGrp="1"/>
          </p:cNvSpPr>
          <p:nvPr>
            <p:ph type="body" sz="quarter" idx="25" hasCustomPrompt="1"/>
          </p:nvPr>
        </p:nvSpPr>
        <p:spPr>
          <a:xfrm>
            <a:off x="7713663" y="4465307"/>
            <a:ext cx="3782937" cy="1450975"/>
          </a:xfrm>
          <a:prstGeom prst="rect">
            <a:avLst/>
          </a:prstGeom>
        </p:spPr>
        <p:txBody>
          <a:bodyPr lIns="0" rIns="0">
            <a:normAutofit/>
          </a:bodyPr>
          <a:lstStyle>
            <a:lvl1pPr marL="92075" indent="-92075">
              <a:buClr>
                <a:schemeClr val="tx1"/>
              </a:buClr>
              <a:buSzPct val="100000"/>
              <a:buFont typeface="Arial" charset="0"/>
              <a:buChar char="•"/>
              <a:defRPr sz="1300" baseline="0">
                <a:latin typeface="Verdana" panose="020B0604030504040204" pitchFamily="34" charset="0"/>
                <a:ea typeface="Verdana" panose="020B0604030504040204" pitchFamily="34" charset="0"/>
              </a:defRPr>
            </a:lvl1pPr>
          </a:lstStyle>
          <a:p>
            <a:pPr lvl="0"/>
            <a:r>
              <a:rPr lang="en-US"/>
              <a:t>Insert text</a:t>
            </a:r>
          </a:p>
        </p:txBody>
      </p:sp>
      <p:sp>
        <p:nvSpPr>
          <p:cNvPr id="22" name="Espace réservé du texte 7"/>
          <p:cNvSpPr>
            <a:spLocks noGrp="1"/>
          </p:cNvSpPr>
          <p:nvPr>
            <p:ph type="body" sz="quarter" idx="26" hasCustomPrompt="1"/>
          </p:nvPr>
        </p:nvSpPr>
        <p:spPr>
          <a:xfrm>
            <a:off x="9340778" y="1476452"/>
            <a:ext cx="2851222" cy="152349"/>
          </a:xfrm>
          <a:prstGeom prst="rect">
            <a:avLst/>
          </a:prstGeom>
        </p:spPr>
        <p:txBody>
          <a:bodyPr wrap="square" tIns="0" bIns="0" anchor="t">
            <a:spAutoFit/>
          </a:bodyPr>
          <a:lstStyle>
            <a:lvl1pPr marL="0" indent="0" algn="l">
              <a:buNone/>
              <a:defRPr sz="1100" b="1">
                <a:solidFill>
                  <a:schemeClr val="bg1"/>
                </a:solidFill>
                <a:latin typeface="Verdana" panose="020B0604030504040204" pitchFamily="34" charset="0"/>
                <a:ea typeface="Verdana" panose="020B0604030504040204" pitchFamily="34" charset="0"/>
              </a:defRPr>
            </a:lvl1pPr>
          </a:lstStyle>
          <a:p>
            <a:pPr lvl="0"/>
            <a:r>
              <a:rPr lang="fr-FR"/>
              <a:t>% </a:t>
            </a:r>
            <a:r>
              <a:rPr lang="fr-FR" err="1"/>
              <a:t>working</a:t>
            </a:r>
            <a:r>
              <a:rPr lang="fr-FR"/>
              <a:t> @ ELCA</a:t>
            </a:r>
          </a:p>
        </p:txBody>
      </p:sp>
      <p:sp>
        <p:nvSpPr>
          <p:cNvPr id="26" name="Picture Placeholder 25"/>
          <p:cNvSpPr>
            <a:spLocks noGrp="1"/>
          </p:cNvSpPr>
          <p:nvPr>
            <p:ph type="pic" sz="quarter" idx="27" hasCustomPrompt="1"/>
          </p:nvPr>
        </p:nvSpPr>
        <p:spPr>
          <a:xfrm>
            <a:off x="7434416" y="140280"/>
            <a:ext cx="1731805" cy="1598589"/>
          </a:xfrm>
          <a:custGeom>
            <a:avLst/>
            <a:gdLst>
              <a:gd name="connsiteX0" fmla="*/ 1662900 w 1731805"/>
              <a:gd name="connsiteY0" fmla="*/ 0 h 1598589"/>
              <a:gd name="connsiteX1" fmla="*/ 1731805 w 1731805"/>
              <a:gd name="connsiteY1" fmla="*/ 1598589 h 1598589"/>
              <a:gd name="connsiteX2" fmla="*/ 0 w 1731805"/>
              <a:gd name="connsiteY2" fmla="*/ 1557246 h 1598589"/>
              <a:gd name="connsiteX3" fmla="*/ 36749 w 1731805"/>
              <a:gd name="connsiteY3" fmla="*/ 514488 h 1598589"/>
              <a:gd name="connsiteX4" fmla="*/ 225089 w 1731805"/>
              <a:gd name="connsiteY4" fmla="*/ 78092 h 1598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1805" h="1598589">
                <a:moveTo>
                  <a:pt x="1662900" y="0"/>
                </a:moveTo>
                <a:lnTo>
                  <a:pt x="1731805" y="1598589"/>
                </a:lnTo>
                <a:lnTo>
                  <a:pt x="0" y="1557246"/>
                </a:lnTo>
                <a:lnTo>
                  <a:pt x="36749" y="514488"/>
                </a:lnTo>
                <a:lnTo>
                  <a:pt x="225089" y="78092"/>
                </a:lnTo>
                <a:close/>
              </a:path>
            </a:pathLst>
          </a:custGeom>
        </p:spPr>
        <p:txBody>
          <a:bodyPr wrap="square">
            <a:noAutofit/>
          </a:bodyPr>
          <a:lstStyle>
            <a:lvl1pPr>
              <a:defRPr>
                <a:latin typeface="Verdana" panose="020B0604030504040204" pitchFamily="34" charset="0"/>
                <a:ea typeface="Verdana" panose="020B0604030504040204" pitchFamily="34" charset="0"/>
              </a:defRPr>
            </a:lvl1pPr>
          </a:lstStyle>
          <a:p>
            <a:r>
              <a:rPr lang="en-US"/>
              <a:t>Insert photo</a:t>
            </a:r>
          </a:p>
        </p:txBody>
      </p:sp>
      <p:sp>
        <p:nvSpPr>
          <p:cNvPr id="25"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27"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207254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p:spTree>
      <p:nvGrpSpPr>
        <p:cNvPr id="1" name=""/>
        <p:cNvGrpSpPr/>
        <p:nvPr/>
      </p:nvGrpSpPr>
      <p:grpSpPr>
        <a:xfrm>
          <a:off x="0" y="0"/>
          <a:ext cx="0" cy="0"/>
          <a:chOff x="0" y="0"/>
          <a:chExt cx="0" cy="0"/>
        </a:xfrm>
      </p:grpSpPr>
      <p:sp>
        <p:nvSpPr>
          <p:cNvPr id="21" name="Rectangle 20"/>
          <p:cNvSpPr/>
          <p:nvPr userDrawn="1"/>
        </p:nvSpPr>
        <p:spPr>
          <a:xfrm>
            <a:off x="568800" y="1196752"/>
            <a:ext cx="11055036" cy="4654248"/>
          </a:xfrm>
          <a:prstGeom prst="rect">
            <a:avLst/>
          </a:prstGeom>
          <a:solidFill>
            <a:schemeClr val="bg1"/>
          </a:solidFill>
          <a:ln>
            <a:solidFill>
              <a:srgbClr val="E54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Verdana" panose="020B0604030504040204" pitchFamily="34" charset="0"/>
              <a:ea typeface="Verdana" panose="020B0604030504040204" pitchFamily="34" charset="0"/>
            </a:endParaRPr>
          </a:p>
        </p:txBody>
      </p:sp>
      <p:sp>
        <p:nvSpPr>
          <p:cNvPr id="22" name="Espace réservé du texte 14"/>
          <p:cNvSpPr>
            <a:spLocks noGrp="1"/>
          </p:cNvSpPr>
          <p:nvPr>
            <p:ph type="body" sz="quarter" idx="12" hasCustomPrompt="1"/>
          </p:nvPr>
        </p:nvSpPr>
        <p:spPr>
          <a:xfrm>
            <a:off x="565150" y="1196752"/>
            <a:ext cx="11061700" cy="1460500"/>
          </a:xfrm>
          <a:custGeom>
            <a:avLst/>
            <a:gdLst>
              <a:gd name="connsiteX0" fmla="*/ 0 w 10797862"/>
              <a:gd name="connsiteY0" fmla="*/ 0 h 1460500"/>
              <a:gd name="connsiteX1" fmla="*/ 2722516 w 10797862"/>
              <a:gd name="connsiteY1" fmla="*/ 0 h 1460500"/>
              <a:gd name="connsiteX2" fmla="*/ 2987675 w 10797862"/>
              <a:gd name="connsiteY2" fmla="*/ 0 h 1460500"/>
              <a:gd name="connsiteX3" fmla="*/ 7851776 w 10797862"/>
              <a:gd name="connsiteY3" fmla="*/ 0 h 1460500"/>
              <a:gd name="connsiteX4" fmla="*/ 8078837 w 10797862"/>
              <a:gd name="connsiteY4" fmla="*/ 0 h 1460500"/>
              <a:gd name="connsiteX5" fmla="*/ 10797862 w 10797862"/>
              <a:gd name="connsiteY5" fmla="*/ 0 h 1460500"/>
              <a:gd name="connsiteX6" fmla="*/ 10797862 w 10797862"/>
              <a:gd name="connsiteY6" fmla="*/ 1460500 h 1460500"/>
              <a:gd name="connsiteX7" fmla="*/ 8078837 w 10797862"/>
              <a:gd name="connsiteY7" fmla="*/ 1460500 h 1460500"/>
              <a:gd name="connsiteX8" fmla="*/ 7851776 w 10797862"/>
              <a:gd name="connsiteY8" fmla="*/ 1460500 h 1460500"/>
              <a:gd name="connsiteX9" fmla="*/ 5478929 w 10797862"/>
              <a:gd name="connsiteY9" fmla="*/ 1460500 h 1460500"/>
              <a:gd name="connsiteX10" fmla="*/ 5400675 w 10797862"/>
              <a:gd name="connsiteY10" fmla="*/ 1382247 h 1460500"/>
              <a:gd name="connsiteX11" fmla="*/ 5322422 w 10797862"/>
              <a:gd name="connsiteY11" fmla="*/ 1460500 h 1460500"/>
              <a:gd name="connsiteX12" fmla="*/ 2987675 w 10797862"/>
              <a:gd name="connsiteY12" fmla="*/ 1460500 h 1460500"/>
              <a:gd name="connsiteX13" fmla="*/ 2722516 w 10797862"/>
              <a:gd name="connsiteY13" fmla="*/ 1460500 h 1460500"/>
              <a:gd name="connsiteX14" fmla="*/ 0 w 10797862"/>
              <a:gd name="connsiteY14"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97862" h="1460500">
                <a:moveTo>
                  <a:pt x="0" y="0"/>
                </a:moveTo>
                <a:lnTo>
                  <a:pt x="2722516" y="0"/>
                </a:lnTo>
                <a:lnTo>
                  <a:pt x="2987675" y="0"/>
                </a:lnTo>
                <a:lnTo>
                  <a:pt x="7851776" y="0"/>
                </a:lnTo>
                <a:lnTo>
                  <a:pt x="8078837" y="0"/>
                </a:lnTo>
                <a:lnTo>
                  <a:pt x="10797862" y="0"/>
                </a:lnTo>
                <a:lnTo>
                  <a:pt x="10797862" y="1460500"/>
                </a:lnTo>
                <a:lnTo>
                  <a:pt x="8078837" y="1460500"/>
                </a:lnTo>
                <a:lnTo>
                  <a:pt x="7851776" y="1460500"/>
                </a:lnTo>
                <a:lnTo>
                  <a:pt x="5478929" y="1460500"/>
                </a:lnTo>
                <a:lnTo>
                  <a:pt x="5400675" y="1382247"/>
                </a:lnTo>
                <a:lnTo>
                  <a:pt x="5322422" y="1460500"/>
                </a:lnTo>
                <a:lnTo>
                  <a:pt x="2987675" y="1460500"/>
                </a:lnTo>
                <a:lnTo>
                  <a:pt x="2722516" y="1460500"/>
                </a:lnTo>
                <a:lnTo>
                  <a:pt x="0" y="14605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Verdana" panose="020B0604030504040204" pitchFamily="34" charset="0"/>
                <a:ea typeface="Verdana" panose="020B0604030504040204" pitchFamily="34" charset="0"/>
              </a:defRPr>
            </a:lvl1pPr>
          </a:lstStyle>
          <a:p>
            <a:pPr marL="0" lvl="0" algn="ctr"/>
            <a:r>
              <a:rPr lang="en-US"/>
              <a:t>Insert text</a:t>
            </a:r>
          </a:p>
        </p:txBody>
      </p:sp>
      <p:sp>
        <p:nvSpPr>
          <p:cNvPr id="23" name="Espace réservé du contenu 2"/>
          <p:cNvSpPr>
            <a:spLocks noGrp="1"/>
          </p:cNvSpPr>
          <p:nvPr>
            <p:ph idx="1" hasCustomPrompt="1"/>
          </p:nvPr>
        </p:nvSpPr>
        <p:spPr>
          <a:xfrm>
            <a:off x="767408" y="2930300"/>
            <a:ext cx="10657184" cy="2755604"/>
          </a:xfrm>
          <a:prstGeom prst="rect">
            <a:avLst/>
          </a:prstGeom>
        </p:spPr>
        <p:txBody>
          <a:bodyPr vert="horz" wrap="square" lIns="0" tIns="36000" rIns="0" bIns="36000" rtlCol="0" anchor="t" anchorCtr="0">
            <a:noAutofit/>
          </a:bodyPr>
          <a:lstStyle>
            <a:lvl1pPr>
              <a:defRPr lang="fr-FR" sz="2000" dirty="0">
                <a:latin typeface="Verdana" panose="020B0604030504040204" pitchFamily="34" charset="0"/>
                <a:ea typeface="Verdana" panose="020B0604030504040204" pitchFamily="34" charset="0"/>
              </a:defRPr>
            </a:lvl1pPr>
            <a:lvl2pPr marL="625475" indent="-263525" algn="l" defTabSz="914400" rtl="0" eaLnBrk="1" latinLnBrk="0" hangingPunct="1">
              <a:lnSpc>
                <a:spcPct val="125000"/>
              </a:lnSpc>
              <a:spcBef>
                <a:spcPts val="100"/>
              </a:spcBef>
              <a:buClr>
                <a:schemeClr val="tx2"/>
              </a:buClr>
              <a:buSzPct val="100000"/>
              <a:buFont typeface="Arial" panose="020B0604020202020204" pitchFamily="34" charset="0"/>
              <a:buChar char="–"/>
              <a:defRPr lang="en-US" sz="1800" kern="1200" smtClean="0">
                <a:solidFill>
                  <a:schemeClr val="accent2"/>
                </a:solidFill>
                <a:latin typeface="Verdana" panose="020B0604030504040204" pitchFamily="34" charset="0"/>
                <a:ea typeface="Verdana" panose="020B0604030504040204" pitchFamily="34" charset="0"/>
                <a:cs typeface="+mn-cs"/>
              </a:defRPr>
            </a:lvl2pPr>
            <a:lvl3pPr marL="808038" marR="0" indent="-182563" algn="l" defTabSz="898525" rtl="0" eaLnBrk="1" fontAlgn="auto" latinLnBrk="0" hangingPunct="1">
              <a:lnSpc>
                <a:spcPct val="125000"/>
              </a:lnSpc>
              <a:spcBef>
                <a:spcPts val="100"/>
              </a:spcBef>
              <a:spcAft>
                <a:spcPts val="0"/>
              </a:spcAft>
              <a:buClr>
                <a:schemeClr val="tx2"/>
              </a:buClr>
              <a:buSzPct val="120000"/>
              <a:buFont typeface="Segoe UI" panose="020B0502040204020203" pitchFamily="34" charset="0"/>
              <a:buChar char="‑"/>
              <a:tabLst/>
              <a:defRPr lang="en-US" sz="1600" kern="1200" baseline="0" smtClean="0">
                <a:solidFill>
                  <a:schemeClr val="accent2"/>
                </a:solidFill>
                <a:latin typeface="Verdana" panose="020B0604030504040204" pitchFamily="34" charset="0"/>
                <a:ea typeface="Verdana" panose="020B0604030504040204" pitchFamily="34" charset="0"/>
                <a:cs typeface="+mn-cs"/>
              </a:defRPr>
            </a:lvl3pPr>
          </a:lstStyle>
          <a:p>
            <a:pPr lvl="0"/>
            <a:r>
              <a:rPr lang="fr-FR"/>
              <a:t>Insert </a:t>
            </a:r>
            <a:r>
              <a:rPr lang="fr-FR" err="1"/>
              <a:t>your</a:t>
            </a:r>
            <a:r>
              <a:rPr lang="fr-FR"/>
              <a:t> content </a:t>
            </a:r>
            <a:r>
              <a:rPr lang="fr-FR" err="1"/>
              <a:t>level</a:t>
            </a:r>
            <a:r>
              <a:rPr lang="fr-FR"/>
              <a:t> 1 </a:t>
            </a:r>
          </a:p>
          <a:p>
            <a:pPr marL="625475" lvl="1" indent="-263525" algn="l" defTabSz="914400" rtl="0" eaLnBrk="1" latinLnBrk="0" hangingPunct="1">
              <a:lnSpc>
                <a:spcPct val="125000"/>
              </a:lnSpc>
              <a:spcBef>
                <a:spcPts val="100"/>
              </a:spcBef>
              <a:buClr>
                <a:schemeClr val="tx2"/>
              </a:buClr>
              <a:buSzPct val="100000"/>
              <a:buFont typeface="Arial" panose="020B0604020202020204" pitchFamily="34" charset="0"/>
              <a:buChar char="–"/>
            </a:pPr>
            <a:r>
              <a:rPr lang="en-US"/>
              <a:t>I</a:t>
            </a:r>
            <a:r>
              <a:rPr lang="fr-FR" err="1"/>
              <a:t>nsert</a:t>
            </a:r>
            <a:r>
              <a:rPr lang="fr-FR"/>
              <a:t> </a:t>
            </a:r>
            <a:r>
              <a:rPr lang="fr-FR" err="1"/>
              <a:t>your</a:t>
            </a:r>
            <a:r>
              <a:rPr lang="fr-FR"/>
              <a:t> content </a:t>
            </a:r>
            <a:r>
              <a:rPr lang="fr-FR" err="1"/>
              <a:t>level</a:t>
            </a:r>
            <a:r>
              <a:rPr lang="fr-FR"/>
              <a:t> 2 </a:t>
            </a:r>
            <a:endParaRPr lang="en-US"/>
          </a:p>
          <a:p>
            <a:pPr marL="808038" marR="0" lvl="2" indent="-182563" algn="l" defTabSz="898525" rtl="0" eaLnBrk="1" fontAlgn="auto" latinLnBrk="0" hangingPunct="1">
              <a:lnSpc>
                <a:spcPct val="125000"/>
              </a:lnSpc>
              <a:spcBef>
                <a:spcPts val="100"/>
              </a:spcBef>
              <a:spcAft>
                <a:spcPts val="0"/>
              </a:spcAft>
              <a:buClr>
                <a:schemeClr val="tx2"/>
              </a:buClr>
              <a:buSzPct val="120000"/>
              <a:buFont typeface="Segoe UI" panose="020B0502040204020203" pitchFamily="34" charset="0"/>
              <a:buChar char="‑"/>
              <a:tabLst/>
              <a:defRPr/>
            </a:pPr>
            <a:r>
              <a:rPr lang="en-US"/>
              <a:t>I</a:t>
            </a:r>
            <a:r>
              <a:rPr lang="fr-FR" err="1"/>
              <a:t>nsert</a:t>
            </a:r>
            <a:r>
              <a:rPr lang="fr-FR"/>
              <a:t> </a:t>
            </a:r>
            <a:r>
              <a:rPr lang="fr-FR" err="1"/>
              <a:t>your</a:t>
            </a:r>
            <a:r>
              <a:rPr lang="fr-FR"/>
              <a:t> content </a:t>
            </a:r>
            <a:r>
              <a:rPr lang="fr-FR" err="1"/>
              <a:t>level</a:t>
            </a:r>
            <a:r>
              <a:rPr lang="fr-FR"/>
              <a:t> 3 </a:t>
            </a:r>
          </a:p>
          <a:p>
            <a:pPr marL="808038" lvl="2" indent="-182563" algn="l" defTabSz="898525" rtl="0" eaLnBrk="1" latinLnBrk="0" hangingPunct="1">
              <a:lnSpc>
                <a:spcPct val="125000"/>
              </a:lnSpc>
              <a:spcBef>
                <a:spcPts val="100"/>
              </a:spcBef>
              <a:buClr>
                <a:schemeClr val="tx2"/>
              </a:buClr>
              <a:buSzPct val="120000"/>
              <a:buFont typeface="Segoe UI" panose="020B0502040204020203" pitchFamily="34" charset="0"/>
              <a:buChar char="‑"/>
              <a:tabLst/>
            </a:pPr>
            <a:endParaRPr lang="en-US"/>
          </a:p>
        </p:txBody>
      </p:sp>
      <p:sp>
        <p:nvSpPr>
          <p:cNvPr id="18" name="Titre 1"/>
          <p:cNvSpPr>
            <a:spLocks noGrp="1"/>
          </p:cNvSpPr>
          <p:nvPr>
            <p:ph type="title" hasCustomPrompt="1"/>
          </p:nvPr>
        </p:nvSpPr>
        <p:spPr>
          <a:xfrm>
            <a:off x="567267" y="314325"/>
            <a:ext cx="11057467" cy="559785"/>
          </a:xfrm>
          <a:prstGeom prst="rect">
            <a:avLst/>
          </a:prstGeom>
        </p:spPr>
        <p:txBody>
          <a:bodyPr/>
          <a:lstStyle>
            <a:lvl1pPr>
              <a:defRPr sz="2300">
                <a:latin typeface="Verdana" panose="020B0604030504040204" pitchFamily="34" charset="0"/>
                <a:ea typeface="Verdana" panose="020B0604030504040204" pitchFamily="34" charset="0"/>
              </a:defRPr>
            </a:lvl1pPr>
          </a:lstStyle>
          <a:p>
            <a:r>
              <a:rPr lang="en-US"/>
              <a:t>Insert slide title</a:t>
            </a:r>
            <a:endParaRPr lang="fr-FR"/>
          </a:p>
        </p:txBody>
      </p:sp>
      <p:sp>
        <p:nvSpPr>
          <p:cNvPr id="24"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latin typeface="Verdana" panose="020B0604030504040204" pitchFamily="34" charset="0"/>
              <a:ea typeface="Verdana" panose="020B0604030504040204" pitchFamily="34" charset="0"/>
            </a:endParaRPr>
          </a:p>
        </p:txBody>
      </p:sp>
      <p:sp>
        <p:nvSpPr>
          <p:cNvPr id="11"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12"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150239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umns">
    <p:spTree>
      <p:nvGrpSpPr>
        <p:cNvPr id="1" name=""/>
        <p:cNvGrpSpPr/>
        <p:nvPr/>
      </p:nvGrpSpPr>
      <p:grpSpPr>
        <a:xfrm>
          <a:off x="0" y="0"/>
          <a:ext cx="0" cy="0"/>
          <a:chOff x="0" y="0"/>
          <a:chExt cx="0" cy="0"/>
        </a:xfrm>
      </p:grpSpPr>
      <p:sp>
        <p:nvSpPr>
          <p:cNvPr id="13" name="Rectangle 12"/>
          <p:cNvSpPr>
            <a:spLocks/>
          </p:cNvSpPr>
          <p:nvPr userDrawn="1"/>
        </p:nvSpPr>
        <p:spPr>
          <a:xfrm>
            <a:off x="567266" y="1485457"/>
            <a:ext cx="5240702" cy="4381501"/>
          </a:xfrm>
          <a:prstGeom prst="rect">
            <a:avLst/>
          </a:prstGeom>
          <a:solidFill>
            <a:schemeClr val="bg1"/>
          </a:solidFill>
          <a:ln>
            <a:solidFill>
              <a:srgbClr val="E54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Verdana" panose="020B0604030504040204" pitchFamily="34" charset="0"/>
              <a:ea typeface="Verdana" panose="020B0604030504040204" pitchFamily="34" charset="0"/>
            </a:endParaRPr>
          </a:p>
        </p:txBody>
      </p:sp>
      <p:sp>
        <p:nvSpPr>
          <p:cNvPr id="14" name="Text Placeholder 23"/>
          <p:cNvSpPr>
            <a:spLocks noGrp="1"/>
          </p:cNvSpPr>
          <p:nvPr>
            <p:ph type="body" sz="quarter" idx="12" hasCustomPrompt="1"/>
          </p:nvPr>
        </p:nvSpPr>
        <p:spPr>
          <a:xfrm>
            <a:off x="567266" y="1212409"/>
            <a:ext cx="5240702"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baseline="0" dirty="0">
                <a:solidFill>
                  <a:schemeClr val="bg1"/>
                </a:solidFill>
                <a:latin typeface="Verdana" panose="020B0604030504040204" pitchFamily="34" charset="0"/>
                <a:ea typeface="Verdana" panose="020B0604030504040204" pitchFamily="34" charset="0"/>
              </a:defRPr>
            </a:lvl1pPr>
          </a:lstStyle>
          <a:p>
            <a:pPr marL="0" lvl="0" algn="ctr"/>
            <a:r>
              <a:rPr lang="en-US"/>
              <a:t>Insert text</a:t>
            </a:r>
          </a:p>
        </p:txBody>
      </p:sp>
      <p:sp>
        <p:nvSpPr>
          <p:cNvPr id="25" name="Espace réservé du contenu 2"/>
          <p:cNvSpPr>
            <a:spLocks noGrp="1"/>
          </p:cNvSpPr>
          <p:nvPr>
            <p:ph idx="21" hasCustomPrompt="1"/>
          </p:nvPr>
        </p:nvSpPr>
        <p:spPr>
          <a:xfrm>
            <a:off x="719720" y="2945957"/>
            <a:ext cx="4935794" cy="2797524"/>
          </a:xfrm>
          <a:prstGeom prst="rect">
            <a:avLst/>
          </a:prstGeom>
        </p:spPr>
        <p:txBody>
          <a:bodyPr vert="horz" wrap="square" lIns="0" tIns="36000" rIns="0" bIns="36000" rtlCol="0" anchor="t" anchorCtr="0">
            <a:noAutofit/>
          </a:bodyPr>
          <a:lstStyle>
            <a:lvl1pPr>
              <a:defRPr lang="fr-FR" sz="2000" dirty="0">
                <a:latin typeface="Verdana" panose="020B0604030504040204" pitchFamily="34" charset="0"/>
                <a:ea typeface="Verdana" panose="020B0604030504040204" pitchFamily="34" charset="0"/>
              </a:defRPr>
            </a:lvl1pPr>
            <a:lvl2pPr marL="911225" indent="-285750">
              <a:defRPr lang="fr-FR" sz="1800" kern="1200" dirty="0">
                <a:solidFill>
                  <a:schemeClr val="accent2"/>
                </a:solidFill>
                <a:latin typeface="Verdana" panose="020B0604030504040204" pitchFamily="34" charset="0"/>
                <a:ea typeface="Verdana" panose="020B0604030504040204" pitchFamily="34" charset="0"/>
                <a:cs typeface="+mn-cs"/>
              </a:defRPr>
            </a:lvl2pPr>
            <a:lvl3pPr marL="647700" indent="-285750">
              <a:buFont typeface="Symbol" panose="05050102010706020507" pitchFamily="18" charset="2"/>
              <a:buChar char="-"/>
              <a:defRPr lang="fr-FR" sz="1600" kern="1200" baseline="0" dirty="0">
                <a:solidFill>
                  <a:schemeClr val="accent2"/>
                </a:solidFill>
                <a:latin typeface="Verdana" panose="020B0604030504040204" pitchFamily="34" charset="0"/>
                <a:ea typeface="Verdana" panose="020B0604030504040204" pitchFamily="34" charset="0"/>
                <a:cs typeface="+mn-cs"/>
              </a:defRPr>
            </a:lvl3pPr>
          </a:lstStyle>
          <a:p>
            <a:pPr marL="266700" lvl="0" indent="-266700" algn="just">
              <a:lnSpc>
                <a:spcPct val="100000"/>
              </a:lnSpc>
              <a:spcBef>
                <a:spcPts val="600"/>
              </a:spcBef>
            </a:pPr>
            <a:r>
              <a:rPr lang="fr-FR"/>
              <a:t>Insert </a:t>
            </a:r>
            <a:r>
              <a:rPr lang="fr-FR" err="1"/>
              <a:t>your</a:t>
            </a:r>
            <a:r>
              <a:rPr lang="fr-FR"/>
              <a:t> content </a:t>
            </a:r>
            <a:r>
              <a:rPr lang="fr-FR" err="1"/>
              <a:t>level</a:t>
            </a:r>
            <a:r>
              <a:rPr lang="fr-FR"/>
              <a:t> 1 </a:t>
            </a:r>
          </a:p>
          <a:p>
            <a:pPr marL="625475" lvl="1" indent="-263525" algn="l" defTabSz="914400" rtl="0" eaLnBrk="1" latinLnBrk="0" hangingPunct="1">
              <a:lnSpc>
                <a:spcPct val="125000"/>
              </a:lnSpc>
              <a:spcBef>
                <a:spcPts val="100"/>
              </a:spcBef>
              <a:buClr>
                <a:schemeClr val="tx2"/>
              </a:buClr>
              <a:buSzPct val="100000"/>
              <a:buFont typeface="Arial" panose="020B0604020202020204" pitchFamily="34" charset="0"/>
              <a:buChar char="–"/>
            </a:pPr>
            <a:r>
              <a:rPr lang="fr-FR"/>
              <a:t>Insert </a:t>
            </a:r>
            <a:r>
              <a:rPr lang="fr-FR" err="1"/>
              <a:t>your</a:t>
            </a:r>
            <a:r>
              <a:rPr lang="fr-FR"/>
              <a:t> content </a:t>
            </a:r>
            <a:r>
              <a:rPr lang="fr-FR" err="1"/>
              <a:t>level</a:t>
            </a:r>
            <a:r>
              <a:rPr lang="fr-FR"/>
              <a:t> 2 </a:t>
            </a:r>
          </a:p>
          <a:p>
            <a:pPr marL="808038" lvl="2" indent="-182563" algn="l" defTabSz="898525" rtl="0" eaLnBrk="1" latinLnBrk="0" hangingPunct="1">
              <a:lnSpc>
                <a:spcPct val="125000"/>
              </a:lnSpc>
              <a:spcBef>
                <a:spcPts val="100"/>
              </a:spcBef>
              <a:buClr>
                <a:schemeClr val="tx2"/>
              </a:buClr>
              <a:buSzPct val="120000"/>
              <a:buFont typeface="Segoe UI" panose="020B0502040204020203" pitchFamily="34" charset="0"/>
              <a:buChar char="‑"/>
              <a:tabLst/>
            </a:pPr>
            <a:r>
              <a:rPr lang="fr-FR"/>
              <a:t>Insert </a:t>
            </a:r>
            <a:r>
              <a:rPr lang="fr-FR" err="1"/>
              <a:t>your</a:t>
            </a:r>
            <a:r>
              <a:rPr lang="fr-FR"/>
              <a:t> content </a:t>
            </a:r>
            <a:r>
              <a:rPr lang="fr-FR" err="1"/>
              <a:t>level</a:t>
            </a:r>
            <a:r>
              <a:rPr lang="fr-FR"/>
              <a:t> 3 </a:t>
            </a:r>
          </a:p>
        </p:txBody>
      </p:sp>
      <p:sp>
        <p:nvSpPr>
          <p:cNvPr id="26" name="Rectangle 25"/>
          <p:cNvSpPr>
            <a:spLocks/>
          </p:cNvSpPr>
          <p:nvPr userDrawn="1"/>
        </p:nvSpPr>
        <p:spPr>
          <a:xfrm>
            <a:off x="6312024" y="1485457"/>
            <a:ext cx="5240702" cy="438150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Verdana" panose="020B0604030504040204" pitchFamily="34" charset="0"/>
              <a:ea typeface="Verdana" panose="020B0604030504040204" pitchFamily="34" charset="0"/>
            </a:endParaRPr>
          </a:p>
        </p:txBody>
      </p:sp>
      <p:sp>
        <p:nvSpPr>
          <p:cNvPr id="27" name="Text Placeholder 23"/>
          <p:cNvSpPr>
            <a:spLocks noGrp="1"/>
          </p:cNvSpPr>
          <p:nvPr>
            <p:ph type="body" sz="quarter" idx="22" hasCustomPrompt="1"/>
          </p:nvPr>
        </p:nvSpPr>
        <p:spPr>
          <a:xfrm>
            <a:off x="6312024" y="1212409"/>
            <a:ext cx="5240702"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accent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baseline="0" dirty="0">
                <a:solidFill>
                  <a:schemeClr val="bg1"/>
                </a:solidFill>
                <a:latin typeface="Verdana" panose="020B0604030504040204" pitchFamily="34" charset="0"/>
                <a:ea typeface="Verdana" panose="020B0604030504040204" pitchFamily="34" charset="0"/>
              </a:defRPr>
            </a:lvl1pPr>
          </a:lstStyle>
          <a:p>
            <a:pPr marL="0" lvl="0" algn="ctr"/>
            <a:r>
              <a:rPr lang="en-US"/>
              <a:t>Insert text</a:t>
            </a:r>
          </a:p>
        </p:txBody>
      </p:sp>
      <p:sp>
        <p:nvSpPr>
          <p:cNvPr id="28" name="Espace réservé du contenu 2"/>
          <p:cNvSpPr>
            <a:spLocks noGrp="1"/>
          </p:cNvSpPr>
          <p:nvPr>
            <p:ph idx="23" hasCustomPrompt="1"/>
          </p:nvPr>
        </p:nvSpPr>
        <p:spPr>
          <a:xfrm>
            <a:off x="6464478" y="2945957"/>
            <a:ext cx="4935794" cy="2797524"/>
          </a:xfrm>
          <a:prstGeom prst="rect">
            <a:avLst/>
          </a:prstGeom>
        </p:spPr>
        <p:txBody>
          <a:bodyPr vert="horz" wrap="square" lIns="0" tIns="36000" rIns="0" bIns="36000" rtlCol="0" anchor="t" anchorCtr="0">
            <a:noAutofit/>
          </a:bodyPr>
          <a:lstStyle>
            <a:lvl1pPr>
              <a:defRPr lang="fr-FR" sz="2000" dirty="0">
                <a:latin typeface="Verdana" panose="020B0604030504040204" pitchFamily="34" charset="0"/>
                <a:ea typeface="Verdana" panose="020B0604030504040204" pitchFamily="34" charset="0"/>
              </a:defRPr>
            </a:lvl1pPr>
            <a:lvl2pPr marL="625475" indent="-263525" algn="l" defTabSz="914400" rtl="0" eaLnBrk="1" latinLnBrk="0" hangingPunct="1">
              <a:lnSpc>
                <a:spcPct val="125000"/>
              </a:lnSpc>
              <a:spcBef>
                <a:spcPts val="100"/>
              </a:spcBef>
              <a:buClr>
                <a:schemeClr val="tx2"/>
              </a:buClr>
              <a:buSzPct val="100000"/>
              <a:buFont typeface="Arial" panose="020B0604020202020204" pitchFamily="34" charset="0"/>
              <a:buChar char="–"/>
              <a:defRPr lang="fr-FR" sz="1800" kern="1200" dirty="0">
                <a:solidFill>
                  <a:schemeClr val="accent2"/>
                </a:solidFill>
                <a:latin typeface="Verdana" panose="020B0604030504040204" pitchFamily="34" charset="0"/>
                <a:ea typeface="Verdana" panose="020B0604030504040204" pitchFamily="34" charset="0"/>
                <a:cs typeface="+mn-cs"/>
              </a:defRPr>
            </a:lvl2pPr>
            <a:lvl3pPr marL="808038" indent="-182563" algn="l" defTabSz="898525" rtl="0" eaLnBrk="1" latinLnBrk="0" hangingPunct="1">
              <a:lnSpc>
                <a:spcPct val="125000"/>
              </a:lnSpc>
              <a:spcBef>
                <a:spcPts val="100"/>
              </a:spcBef>
              <a:buClr>
                <a:schemeClr val="tx2"/>
              </a:buClr>
              <a:buSzPct val="120000"/>
              <a:buFont typeface="Segoe UI" panose="020B0502040204020203" pitchFamily="34" charset="0"/>
              <a:buChar char="‑"/>
              <a:tabLst/>
              <a:defRPr lang="fr-FR" sz="1600" kern="1200" baseline="0" dirty="0">
                <a:solidFill>
                  <a:schemeClr val="accent2"/>
                </a:solidFill>
                <a:latin typeface="Verdana" panose="020B0604030504040204" pitchFamily="34" charset="0"/>
                <a:ea typeface="Verdana" panose="020B0604030504040204" pitchFamily="34" charset="0"/>
                <a:cs typeface="+mn-cs"/>
              </a:defRPr>
            </a:lvl3pPr>
          </a:lstStyle>
          <a:p>
            <a:pPr marL="266700" lvl="0" indent="-266700" algn="just">
              <a:lnSpc>
                <a:spcPct val="100000"/>
              </a:lnSpc>
              <a:spcBef>
                <a:spcPts val="600"/>
              </a:spcBef>
            </a:pPr>
            <a:r>
              <a:rPr lang="fr-FR"/>
              <a:t>Insert </a:t>
            </a:r>
            <a:r>
              <a:rPr lang="fr-FR" err="1"/>
              <a:t>your</a:t>
            </a:r>
            <a:r>
              <a:rPr lang="fr-FR"/>
              <a:t> content </a:t>
            </a:r>
            <a:r>
              <a:rPr lang="fr-FR" err="1"/>
              <a:t>level</a:t>
            </a:r>
            <a:r>
              <a:rPr lang="fr-FR"/>
              <a:t> 1 </a:t>
            </a:r>
          </a:p>
          <a:p>
            <a:pPr marL="625475" lvl="1" indent="-263525" algn="l" defTabSz="914400" rtl="0" eaLnBrk="1" latinLnBrk="0" hangingPunct="1">
              <a:lnSpc>
                <a:spcPct val="125000"/>
              </a:lnSpc>
              <a:spcBef>
                <a:spcPts val="100"/>
              </a:spcBef>
              <a:buClr>
                <a:schemeClr val="tx2"/>
              </a:buClr>
              <a:buSzPct val="100000"/>
              <a:buFont typeface="Arial" panose="020B0604020202020204" pitchFamily="34" charset="0"/>
              <a:buChar char="–"/>
            </a:pPr>
            <a:r>
              <a:rPr lang="fr-FR"/>
              <a:t>Insert </a:t>
            </a:r>
            <a:r>
              <a:rPr lang="fr-FR" err="1"/>
              <a:t>your</a:t>
            </a:r>
            <a:r>
              <a:rPr lang="fr-FR"/>
              <a:t> content </a:t>
            </a:r>
            <a:r>
              <a:rPr lang="fr-FR" err="1"/>
              <a:t>level</a:t>
            </a:r>
            <a:r>
              <a:rPr lang="fr-FR"/>
              <a:t> 2 </a:t>
            </a:r>
          </a:p>
          <a:p>
            <a:pPr marL="808038" lvl="2" indent="-182563" algn="l" defTabSz="898525" rtl="0" eaLnBrk="1" latinLnBrk="0" hangingPunct="1">
              <a:lnSpc>
                <a:spcPct val="125000"/>
              </a:lnSpc>
              <a:spcBef>
                <a:spcPts val="100"/>
              </a:spcBef>
              <a:buClr>
                <a:schemeClr val="tx2"/>
              </a:buClr>
              <a:buSzPct val="120000"/>
              <a:buFont typeface="Segoe UI" panose="020B0502040204020203" pitchFamily="34" charset="0"/>
              <a:buChar char="‑"/>
              <a:tabLst/>
            </a:pPr>
            <a:r>
              <a:rPr lang="fr-FR"/>
              <a:t>Insert </a:t>
            </a:r>
            <a:r>
              <a:rPr lang="fr-FR" err="1"/>
              <a:t>your</a:t>
            </a:r>
            <a:r>
              <a:rPr lang="fr-FR"/>
              <a:t> content </a:t>
            </a:r>
            <a:r>
              <a:rPr lang="fr-FR" err="1"/>
              <a:t>level</a:t>
            </a:r>
            <a:r>
              <a:rPr lang="fr-FR"/>
              <a:t> 3 </a:t>
            </a:r>
          </a:p>
        </p:txBody>
      </p:sp>
      <p:sp>
        <p:nvSpPr>
          <p:cNvPr id="30" name="Titre 1"/>
          <p:cNvSpPr>
            <a:spLocks noGrp="1"/>
          </p:cNvSpPr>
          <p:nvPr>
            <p:ph type="title" hasCustomPrompt="1"/>
          </p:nvPr>
        </p:nvSpPr>
        <p:spPr>
          <a:xfrm>
            <a:off x="567267" y="314325"/>
            <a:ext cx="11057467" cy="559785"/>
          </a:xfrm>
          <a:prstGeom prst="rect">
            <a:avLst/>
          </a:prstGeom>
        </p:spPr>
        <p:txBody>
          <a:bodyPr/>
          <a:lstStyle>
            <a:lvl1pPr>
              <a:defRPr sz="2300">
                <a:latin typeface="Verdana" panose="020B0604030504040204" pitchFamily="34" charset="0"/>
                <a:ea typeface="Verdana" panose="020B0604030504040204" pitchFamily="34" charset="0"/>
              </a:defRPr>
            </a:lvl1pPr>
          </a:lstStyle>
          <a:p>
            <a:r>
              <a:rPr lang="en-US"/>
              <a:t>Insert slide title</a:t>
            </a:r>
            <a:endParaRPr lang="fr-FR"/>
          </a:p>
        </p:txBody>
      </p:sp>
      <p:sp>
        <p:nvSpPr>
          <p:cNvPr id="33"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latin typeface="Verdana" panose="020B0604030504040204" pitchFamily="34" charset="0"/>
              <a:ea typeface="Verdana" panose="020B0604030504040204" pitchFamily="34" charset="0"/>
            </a:endParaRPr>
          </a:p>
        </p:txBody>
      </p:sp>
      <p:sp>
        <p:nvSpPr>
          <p:cNvPr id="16"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17"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339287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lumns">
    <p:spTree>
      <p:nvGrpSpPr>
        <p:cNvPr id="1" name=""/>
        <p:cNvGrpSpPr/>
        <p:nvPr/>
      </p:nvGrpSpPr>
      <p:grpSpPr>
        <a:xfrm>
          <a:off x="0" y="0"/>
          <a:ext cx="0" cy="0"/>
          <a:chOff x="0" y="0"/>
          <a:chExt cx="0" cy="0"/>
        </a:xfrm>
      </p:grpSpPr>
      <p:sp>
        <p:nvSpPr>
          <p:cNvPr id="14" name="Rectangle 13"/>
          <p:cNvSpPr>
            <a:spLocks/>
          </p:cNvSpPr>
          <p:nvPr userDrawn="1"/>
        </p:nvSpPr>
        <p:spPr>
          <a:xfrm>
            <a:off x="567266" y="1481522"/>
            <a:ext cx="3451661" cy="4381501"/>
          </a:xfrm>
          <a:prstGeom prst="rect">
            <a:avLst/>
          </a:prstGeom>
          <a:solidFill>
            <a:schemeClr val="bg1"/>
          </a:solidFill>
          <a:ln>
            <a:solidFill>
              <a:srgbClr val="E544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Verdana" panose="020B0604030504040204" pitchFamily="34" charset="0"/>
              <a:ea typeface="Verdana" panose="020B0604030504040204" pitchFamily="34" charset="0"/>
            </a:endParaRPr>
          </a:p>
        </p:txBody>
      </p:sp>
      <p:sp>
        <p:nvSpPr>
          <p:cNvPr id="21" name="Text Placeholder 23"/>
          <p:cNvSpPr>
            <a:spLocks noGrp="1"/>
          </p:cNvSpPr>
          <p:nvPr>
            <p:ph type="body" sz="quarter" idx="12" hasCustomPrompt="1"/>
          </p:nvPr>
        </p:nvSpPr>
        <p:spPr>
          <a:xfrm>
            <a:off x="567266" y="1208474"/>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Verdana" panose="020B0604030504040204" pitchFamily="34" charset="0"/>
                <a:ea typeface="Verdana" panose="020B0604030504040204" pitchFamily="34" charset="0"/>
              </a:defRPr>
            </a:lvl1pPr>
          </a:lstStyle>
          <a:p>
            <a:pPr marL="0" lvl="0" algn="ctr"/>
            <a:r>
              <a:rPr lang="en-US"/>
              <a:t>Insert text</a:t>
            </a:r>
          </a:p>
        </p:txBody>
      </p:sp>
      <p:sp>
        <p:nvSpPr>
          <p:cNvPr id="22" name="Rectangle 21"/>
          <p:cNvSpPr>
            <a:spLocks/>
          </p:cNvSpPr>
          <p:nvPr userDrawn="1"/>
        </p:nvSpPr>
        <p:spPr>
          <a:xfrm>
            <a:off x="8168941" y="1481523"/>
            <a:ext cx="3451661" cy="4381501"/>
          </a:xfrm>
          <a:prstGeom prst="rect">
            <a:avLst/>
          </a:prstGeom>
          <a:solidFill>
            <a:schemeClr val="bg1"/>
          </a:solidFill>
          <a:ln>
            <a:solidFill>
              <a:srgbClr val="83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Verdana" panose="020B0604030504040204" pitchFamily="34" charset="0"/>
              <a:ea typeface="Verdana" panose="020B0604030504040204" pitchFamily="34" charset="0"/>
            </a:endParaRPr>
          </a:p>
        </p:txBody>
      </p:sp>
      <p:sp>
        <p:nvSpPr>
          <p:cNvPr id="23" name="Text Placeholder 27"/>
          <p:cNvSpPr>
            <a:spLocks noGrp="1"/>
          </p:cNvSpPr>
          <p:nvPr>
            <p:ph type="body" sz="quarter" idx="16" hasCustomPrompt="1"/>
          </p:nvPr>
        </p:nvSpPr>
        <p:spPr>
          <a:xfrm>
            <a:off x="8168941" y="1208474"/>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accent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baseline="0" dirty="0">
                <a:solidFill>
                  <a:schemeClr val="bg1"/>
                </a:solidFill>
                <a:latin typeface="Verdana" panose="020B0604030504040204" pitchFamily="34" charset="0"/>
                <a:ea typeface="Verdana" panose="020B0604030504040204" pitchFamily="34" charset="0"/>
              </a:defRPr>
            </a:lvl1pPr>
          </a:lstStyle>
          <a:p>
            <a:pPr marL="357188" lvl="0" indent="-357188" algn="ctr"/>
            <a:r>
              <a:rPr lang="en-US"/>
              <a:t>Insert text</a:t>
            </a:r>
          </a:p>
        </p:txBody>
      </p:sp>
      <p:sp>
        <p:nvSpPr>
          <p:cNvPr id="24" name="Rectangle 23"/>
          <p:cNvSpPr>
            <a:spLocks/>
          </p:cNvSpPr>
          <p:nvPr userDrawn="1"/>
        </p:nvSpPr>
        <p:spPr>
          <a:xfrm>
            <a:off x="4373184" y="1481522"/>
            <a:ext cx="3451661" cy="4381502"/>
          </a:xfrm>
          <a:prstGeom prst="rect">
            <a:avLst/>
          </a:prstGeom>
          <a:solidFill>
            <a:schemeClr val="bg1"/>
          </a:solidFill>
          <a:ln>
            <a:solidFill>
              <a:srgbClr val="B82A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Verdana" panose="020B0604030504040204" pitchFamily="34" charset="0"/>
              <a:ea typeface="Verdana" panose="020B0604030504040204" pitchFamily="34" charset="0"/>
            </a:endParaRPr>
          </a:p>
        </p:txBody>
      </p:sp>
      <p:sp>
        <p:nvSpPr>
          <p:cNvPr id="25" name="Text Placeholder 25"/>
          <p:cNvSpPr>
            <a:spLocks noGrp="1"/>
          </p:cNvSpPr>
          <p:nvPr>
            <p:ph type="body" sz="quarter" idx="15" hasCustomPrompt="1"/>
          </p:nvPr>
        </p:nvSpPr>
        <p:spPr>
          <a:xfrm>
            <a:off x="4373184" y="1208474"/>
            <a:ext cx="3451661" cy="1460500"/>
          </a:xfrm>
          <a:custGeom>
            <a:avLst/>
            <a:gdLst>
              <a:gd name="connsiteX0" fmla="*/ 0 w 3451663"/>
              <a:gd name="connsiteY0" fmla="*/ 0 h 1460500"/>
              <a:gd name="connsiteX1" fmla="*/ 3451663 w 3451663"/>
              <a:gd name="connsiteY1" fmla="*/ 0 h 1460500"/>
              <a:gd name="connsiteX2" fmla="*/ 3451663 w 3451663"/>
              <a:gd name="connsiteY2" fmla="*/ 1460500 h 1460500"/>
              <a:gd name="connsiteX3" fmla="*/ 1813612 w 3451663"/>
              <a:gd name="connsiteY3" fmla="*/ 1460500 h 1460500"/>
              <a:gd name="connsiteX4" fmla="*/ 1725831 w 3451663"/>
              <a:gd name="connsiteY4" fmla="*/ 1372720 h 1460500"/>
              <a:gd name="connsiteX5" fmla="*/ 1638051 w 3451663"/>
              <a:gd name="connsiteY5" fmla="*/ 1460500 h 1460500"/>
              <a:gd name="connsiteX6" fmla="*/ 0 w 3451663"/>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1663" h="1460500">
                <a:moveTo>
                  <a:pt x="0" y="0"/>
                </a:moveTo>
                <a:lnTo>
                  <a:pt x="3451663" y="0"/>
                </a:lnTo>
                <a:lnTo>
                  <a:pt x="3451663" y="1460500"/>
                </a:lnTo>
                <a:lnTo>
                  <a:pt x="1813612" y="1460500"/>
                </a:lnTo>
                <a:lnTo>
                  <a:pt x="1725831" y="1372720"/>
                </a:lnTo>
                <a:lnTo>
                  <a:pt x="1638051" y="1460500"/>
                </a:lnTo>
                <a:lnTo>
                  <a:pt x="0" y="1460500"/>
                </a:lnTo>
                <a:close/>
              </a:path>
            </a:pathLst>
          </a:custGeom>
          <a:solidFill>
            <a:schemeClr val="bg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306000" numCol="1" spcCol="0" rtlCol="0" fromWordArt="0" anchor="b" anchorCtr="0" forceAA="0" compatLnSpc="1">
            <a:prstTxWarp prst="textNoShape">
              <a:avLst/>
            </a:prstTxWarp>
            <a:noAutofit/>
          </a:bodyPr>
          <a:lstStyle>
            <a:lvl1pPr marL="0" indent="0" algn="ctr">
              <a:buNone/>
              <a:defRPr lang="fr-FR" sz="2400" b="0" dirty="0">
                <a:solidFill>
                  <a:schemeClr val="bg1"/>
                </a:solidFill>
                <a:latin typeface="Verdana" panose="020B0604030504040204" pitchFamily="34" charset="0"/>
                <a:ea typeface="Verdana" panose="020B0604030504040204" pitchFamily="34" charset="0"/>
              </a:defRPr>
            </a:lvl1pPr>
          </a:lstStyle>
          <a:p>
            <a:pPr marL="266700" lvl="0" indent="-266700" algn="ctr"/>
            <a:r>
              <a:rPr lang="en-US"/>
              <a:t>Insert text</a:t>
            </a:r>
          </a:p>
        </p:txBody>
      </p:sp>
      <p:sp>
        <p:nvSpPr>
          <p:cNvPr id="26" name="Espace réservé du contenu 2"/>
          <p:cNvSpPr>
            <a:spLocks noGrp="1"/>
          </p:cNvSpPr>
          <p:nvPr>
            <p:ph idx="22" hasCustomPrompt="1"/>
          </p:nvPr>
        </p:nvSpPr>
        <p:spPr>
          <a:xfrm>
            <a:off x="4563165" y="2941897"/>
            <a:ext cx="3034378" cy="2797649"/>
          </a:xfrm>
          <a:prstGeom prst="rect">
            <a:avLst/>
          </a:prstGeom>
        </p:spPr>
        <p:txBody>
          <a:bodyPr vert="horz" wrap="square" lIns="0" tIns="36000" rIns="0" bIns="36000" rtlCol="0" anchor="t" anchorCtr="0">
            <a:noAutofit/>
          </a:bodyPr>
          <a:lstStyle>
            <a:lvl1pPr marL="357188" indent="-357188" algn="l">
              <a:defRPr lang="fr-FR" sz="1800" b="0" kern="1200" dirty="0">
                <a:solidFill>
                  <a:schemeClr val="accent2"/>
                </a:solidFill>
                <a:latin typeface="Verdana" panose="020B0604030504040204" pitchFamily="34" charset="0"/>
                <a:ea typeface="Verdana" panose="020B0604030504040204" pitchFamily="34" charset="0"/>
                <a:cs typeface="+mn-cs"/>
              </a:defRPr>
            </a:lvl1pPr>
            <a:lvl2pPr marL="625475" indent="-263525" algn="l" defTabSz="914400" rtl="0" eaLnBrk="1" latinLnBrk="0" hangingPunct="1">
              <a:lnSpc>
                <a:spcPct val="125000"/>
              </a:lnSpc>
              <a:spcBef>
                <a:spcPts val="100"/>
              </a:spcBef>
              <a:buClr>
                <a:schemeClr val="tx2"/>
              </a:buClr>
              <a:buSzPct val="100000"/>
              <a:buFont typeface="Arial" panose="020B0604020202020204" pitchFamily="34" charset="0"/>
              <a:buChar char="–"/>
              <a:defRPr lang="fr-FR" sz="1600" kern="1200" dirty="0">
                <a:solidFill>
                  <a:schemeClr val="accent2"/>
                </a:solidFill>
                <a:latin typeface="Verdana" panose="020B0604030504040204" pitchFamily="34" charset="0"/>
                <a:ea typeface="Verdana" panose="020B0604030504040204" pitchFamily="34" charset="0"/>
                <a:cs typeface="+mn-cs"/>
              </a:defRPr>
            </a:lvl2pPr>
            <a:lvl3pPr marL="808038" indent="-182563" algn="l" defTabSz="898525" rtl="0" eaLnBrk="1" latinLnBrk="0" hangingPunct="1">
              <a:lnSpc>
                <a:spcPct val="125000"/>
              </a:lnSpc>
              <a:spcBef>
                <a:spcPts val="100"/>
              </a:spcBef>
              <a:buClr>
                <a:schemeClr val="tx2"/>
              </a:buClr>
              <a:buSzPct val="120000"/>
              <a:buFont typeface="Segoe UI" panose="020B0502040204020203" pitchFamily="34" charset="0"/>
              <a:buChar char="‑"/>
              <a:tabLst/>
              <a:defRPr lang="fr-FR" sz="1400" kern="1200" baseline="0" dirty="0">
                <a:solidFill>
                  <a:schemeClr val="accent2"/>
                </a:solidFill>
                <a:latin typeface="Verdana" panose="020B0604030504040204" pitchFamily="34" charset="0"/>
                <a:ea typeface="Verdana" panose="020B0604030504040204" pitchFamily="34" charset="0"/>
                <a:cs typeface="+mn-cs"/>
              </a:defRPr>
            </a:lvl3pPr>
          </a:lstStyle>
          <a:p>
            <a:pPr marL="266700" lvl="0" indent="-266700" algn="just">
              <a:lnSpc>
                <a:spcPct val="100000"/>
              </a:lnSpc>
              <a:spcBef>
                <a:spcPts val="600"/>
              </a:spcBef>
            </a:pPr>
            <a:r>
              <a:rPr lang="fr-FR"/>
              <a:t>Insert content </a:t>
            </a:r>
            <a:r>
              <a:rPr lang="fr-FR" err="1"/>
              <a:t>level</a:t>
            </a:r>
            <a:r>
              <a:rPr lang="fr-FR"/>
              <a:t> 1 </a:t>
            </a:r>
          </a:p>
          <a:p>
            <a:pPr marL="625475" lvl="1" indent="-263525" algn="l" defTabSz="914400" rtl="0" eaLnBrk="1" latinLnBrk="0" hangingPunct="1">
              <a:lnSpc>
                <a:spcPct val="125000"/>
              </a:lnSpc>
              <a:spcBef>
                <a:spcPts val="100"/>
              </a:spcBef>
              <a:buClr>
                <a:schemeClr val="tx2"/>
              </a:buClr>
              <a:buSzPct val="100000"/>
              <a:buFont typeface="Arial" panose="020B0604020202020204" pitchFamily="34" charset="0"/>
              <a:buChar char="–"/>
            </a:pPr>
            <a:r>
              <a:rPr lang="fr-FR"/>
              <a:t>Insert content </a:t>
            </a:r>
            <a:r>
              <a:rPr lang="fr-FR" err="1"/>
              <a:t>level</a:t>
            </a:r>
            <a:r>
              <a:rPr lang="fr-FR"/>
              <a:t> 2 </a:t>
            </a:r>
          </a:p>
          <a:p>
            <a:pPr marL="808038" lvl="2" indent="-182563" algn="l" defTabSz="898525" rtl="0" eaLnBrk="1" latinLnBrk="0" hangingPunct="1">
              <a:lnSpc>
                <a:spcPct val="125000"/>
              </a:lnSpc>
              <a:spcBef>
                <a:spcPts val="100"/>
              </a:spcBef>
              <a:buClr>
                <a:schemeClr val="tx2"/>
              </a:buClr>
              <a:buSzPct val="120000"/>
              <a:buFont typeface="Segoe UI" panose="020B0502040204020203" pitchFamily="34" charset="0"/>
              <a:buChar char="‑"/>
              <a:tabLst/>
            </a:pPr>
            <a:r>
              <a:rPr lang="fr-FR"/>
              <a:t>Insert content </a:t>
            </a:r>
            <a:r>
              <a:rPr lang="fr-FR" err="1"/>
              <a:t>level</a:t>
            </a:r>
            <a:r>
              <a:rPr lang="fr-FR"/>
              <a:t> 3 </a:t>
            </a:r>
          </a:p>
        </p:txBody>
      </p:sp>
      <p:sp>
        <p:nvSpPr>
          <p:cNvPr id="27" name="Espace réservé du contenu 2"/>
          <p:cNvSpPr>
            <a:spLocks noGrp="1"/>
          </p:cNvSpPr>
          <p:nvPr>
            <p:ph idx="23" hasCustomPrompt="1"/>
          </p:nvPr>
        </p:nvSpPr>
        <p:spPr>
          <a:xfrm>
            <a:off x="8390214" y="2941897"/>
            <a:ext cx="3034378" cy="2797649"/>
          </a:xfrm>
          <a:prstGeom prst="rect">
            <a:avLst/>
          </a:prstGeom>
        </p:spPr>
        <p:txBody>
          <a:bodyPr vert="horz" wrap="square" lIns="0" tIns="36000" rIns="0" bIns="36000" rtlCol="0" anchor="t" anchorCtr="0">
            <a:noAutofit/>
          </a:bodyPr>
          <a:lstStyle>
            <a:lvl1pPr>
              <a:defRPr lang="fr-FR" sz="1800" dirty="0">
                <a:latin typeface="Verdana" panose="020B0604030504040204" pitchFamily="34" charset="0"/>
                <a:ea typeface="Verdana" panose="020B0604030504040204" pitchFamily="34" charset="0"/>
              </a:defRPr>
            </a:lvl1pPr>
            <a:lvl2pPr marL="625475" indent="-263525" algn="l" defTabSz="914400" rtl="0" eaLnBrk="1" latinLnBrk="0" hangingPunct="1">
              <a:lnSpc>
                <a:spcPct val="125000"/>
              </a:lnSpc>
              <a:spcBef>
                <a:spcPts val="100"/>
              </a:spcBef>
              <a:buClr>
                <a:schemeClr val="tx2"/>
              </a:buClr>
              <a:buSzPct val="100000"/>
              <a:buFont typeface="Arial" panose="020B0604020202020204" pitchFamily="34" charset="0"/>
              <a:buChar char="–"/>
              <a:defRPr lang="fr-FR" sz="1600" kern="1200" dirty="0">
                <a:solidFill>
                  <a:schemeClr val="accent2"/>
                </a:solidFill>
                <a:latin typeface="Verdana" panose="020B0604030504040204" pitchFamily="34" charset="0"/>
                <a:ea typeface="Verdana" panose="020B0604030504040204" pitchFamily="34" charset="0"/>
                <a:cs typeface="+mn-cs"/>
              </a:defRPr>
            </a:lvl2pPr>
            <a:lvl3pPr marL="808038" indent="-182563" algn="l" defTabSz="898525" rtl="0" eaLnBrk="1" latinLnBrk="0" hangingPunct="1">
              <a:lnSpc>
                <a:spcPct val="125000"/>
              </a:lnSpc>
              <a:spcBef>
                <a:spcPts val="100"/>
              </a:spcBef>
              <a:buClr>
                <a:schemeClr val="tx2"/>
              </a:buClr>
              <a:buSzPct val="120000"/>
              <a:buFont typeface="Segoe UI" panose="020B0502040204020203" pitchFamily="34" charset="0"/>
              <a:buChar char="‑"/>
              <a:tabLst/>
              <a:defRPr lang="fr-FR" sz="1400" kern="1200" baseline="0" dirty="0">
                <a:solidFill>
                  <a:schemeClr val="accent2"/>
                </a:solidFill>
                <a:latin typeface="Verdana" panose="020B0604030504040204" pitchFamily="34" charset="0"/>
                <a:ea typeface="Verdana" panose="020B0604030504040204" pitchFamily="34" charset="0"/>
                <a:cs typeface="+mn-cs"/>
              </a:defRPr>
            </a:lvl3pPr>
          </a:lstStyle>
          <a:p>
            <a:pPr marL="266700" lvl="0" indent="-266700" algn="just">
              <a:lnSpc>
                <a:spcPct val="100000"/>
              </a:lnSpc>
              <a:spcBef>
                <a:spcPts val="600"/>
              </a:spcBef>
            </a:pPr>
            <a:r>
              <a:rPr lang="fr-FR"/>
              <a:t>Insert content </a:t>
            </a:r>
            <a:r>
              <a:rPr lang="fr-FR" err="1"/>
              <a:t>level</a:t>
            </a:r>
            <a:r>
              <a:rPr lang="fr-FR"/>
              <a:t> 1 </a:t>
            </a:r>
          </a:p>
          <a:p>
            <a:pPr marL="625475" lvl="1" indent="-263525" algn="l" defTabSz="914400" rtl="0" eaLnBrk="1" latinLnBrk="0" hangingPunct="1">
              <a:lnSpc>
                <a:spcPct val="125000"/>
              </a:lnSpc>
              <a:spcBef>
                <a:spcPts val="100"/>
              </a:spcBef>
              <a:buClr>
                <a:schemeClr val="tx2"/>
              </a:buClr>
              <a:buSzPct val="100000"/>
              <a:buFont typeface="Arial" panose="020B0604020202020204" pitchFamily="34" charset="0"/>
              <a:buChar char="–"/>
            </a:pPr>
            <a:r>
              <a:rPr lang="fr-FR"/>
              <a:t>Insert content </a:t>
            </a:r>
            <a:r>
              <a:rPr lang="fr-FR" err="1"/>
              <a:t>level</a:t>
            </a:r>
            <a:r>
              <a:rPr lang="fr-FR"/>
              <a:t> 2 </a:t>
            </a:r>
          </a:p>
          <a:p>
            <a:pPr marL="808038" lvl="2" indent="-182563" algn="l" defTabSz="898525" rtl="0" eaLnBrk="1" latinLnBrk="0" hangingPunct="1">
              <a:lnSpc>
                <a:spcPct val="125000"/>
              </a:lnSpc>
              <a:spcBef>
                <a:spcPts val="100"/>
              </a:spcBef>
              <a:buClr>
                <a:schemeClr val="tx2"/>
              </a:buClr>
              <a:buSzPct val="120000"/>
              <a:buFont typeface="Segoe UI" panose="020B0502040204020203" pitchFamily="34" charset="0"/>
              <a:buChar char="‑"/>
              <a:tabLst/>
            </a:pPr>
            <a:r>
              <a:rPr lang="fr-FR"/>
              <a:t>Insert content </a:t>
            </a:r>
            <a:r>
              <a:rPr lang="fr-FR" err="1"/>
              <a:t>level</a:t>
            </a:r>
            <a:r>
              <a:rPr lang="fr-FR"/>
              <a:t> 3 </a:t>
            </a:r>
          </a:p>
        </p:txBody>
      </p:sp>
      <p:sp>
        <p:nvSpPr>
          <p:cNvPr id="28" name="Espace réservé du contenu 2"/>
          <p:cNvSpPr>
            <a:spLocks noGrp="1"/>
          </p:cNvSpPr>
          <p:nvPr>
            <p:ph idx="24" hasCustomPrompt="1"/>
          </p:nvPr>
        </p:nvSpPr>
        <p:spPr>
          <a:xfrm>
            <a:off x="767408" y="2953294"/>
            <a:ext cx="3034378" cy="2797649"/>
          </a:xfrm>
          <a:prstGeom prst="rect">
            <a:avLst/>
          </a:prstGeom>
        </p:spPr>
        <p:txBody>
          <a:bodyPr vert="horz" wrap="square" lIns="0" tIns="36000" rIns="0" bIns="36000" rtlCol="0" anchor="t" anchorCtr="0">
            <a:noAutofit/>
          </a:bodyPr>
          <a:lstStyle>
            <a:lvl1pPr algn="l">
              <a:defRPr lang="fr-FR" sz="1800" b="0" kern="1200" dirty="0">
                <a:solidFill>
                  <a:schemeClr val="accent2"/>
                </a:solidFill>
                <a:latin typeface="Verdana" panose="020B0604030504040204" pitchFamily="34" charset="0"/>
                <a:ea typeface="Verdana" panose="020B0604030504040204" pitchFamily="34" charset="0"/>
                <a:cs typeface="+mn-cs"/>
              </a:defRPr>
            </a:lvl1pPr>
            <a:lvl2pPr marL="647700" indent="-285750" algn="l">
              <a:defRPr lang="fr-FR" sz="1600" kern="1200" dirty="0">
                <a:solidFill>
                  <a:schemeClr val="accent2"/>
                </a:solidFill>
                <a:latin typeface="Verdana" panose="020B0604030504040204" pitchFamily="34" charset="0"/>
                <a:ea typeface="Verdana" panose="020B0604030504040204" pitchFamily="34" charset="0"/>
                <a:cs typeface="+mn-cs"/>
              </a:defRPr>
            </a:lvl2pPr>
            <a:lvl3pPr marL="911225" indent="-285750" algn="l">
              <a:buFont typeface="Symbol" panose="05050102010706020507" pitchFamily="18" charset="2"/>
              <a:buChar char="-"/>
              <a:defRPr lang="fr-FR" sz="1400" kern="1200" baseline="0" dirty="0">
                <a:solidFill>
                  <a:schemeClr val="accent2"/>
                </a:solidFill>
                <a:latin typeface="Verdana" panose="020B0604030504040204" pitchFamily="34" charset="0"/>
                <a:ea typeface="Verdana" panose="020B0604030504040204" pitchFamily="34" charset="0"/>
                <a:cs typeface="+mn-cs"/>
              </a:defRPr>
            </a:lvl3pPr>
          </a:lstStyle>
          <a:p>
            <a:pPr marL="266700" lvl="0" indent="-266700" algn="just">
              <a:lnSpc>
                <a:spcPct val="100000"/>
              </a:lnSpc>
              <a:spcBef>
                <a:spcPts val="600"/>
              </a:spcBef>
            </a:pPr>
            <a:r>
              <a:rPr lang="fr-FR"/>
              <a:t>Insert content </a:t>
            </a:r>
            <a:r>
              <a:rPr lang="fr-FR" err="1"/>
              <a:t>level</a:t>
            </a:r>
            <a:r>
              <a:rPr lang="fr-FR"/>
              <a:t> 1 </a:t>
            </a:r>
          </a:p>
          <a:p>
            <a:pPr marL="625475" lvl="1" indent="-263525" algn="l" defTabSz="914400" rtl="0" eaLnBrk="1" latinLnBrk="0" hangingPunct="1">
              <a:lnSpc>
                <a:spcPct val="125000"/>
              </a:lnSpc>
              <a:spcBef>
                <a:spcPts val="100"/>
              </a:spcBef>
              <a:buClr>
                <a:schemeClr val="tx2"/>
              </a:buClr>
              <a:buSzPct val="100000"/>
              <a:buFont typeface="Arial" panose="020B0604020202020204" pitchFamily="34" charset="0"/>
              <a:buChar char="–"/>
            </a:pPr>
            <a:r>
              <a:rPr lang="fr-FR"/>
              <a:t>Insert content </a:t>
            </a:r>
            <a:r>
              <a:rPr lang="fr-FR" err="1"/>
              <a:t>level</a:t>
            </a:r>
            <a:r>
              <a:rPr lang="fr-FR"/>
              <a:t> 2 </a:t>
            </a:r>
          </a:p>
          <a:p>
            <a:pPr marL="808038" lvl="2" indent="-182563" algn="l" defTabSz="898525" rtl="0" eaLnBrk="1" latinLnBrk="0" hangingPunct="1">
              <a:lnSpc>
                <a:spcPct val="125000"/>
              </a:lnSpc>
              <a:spcBef>
                <a:spcPts val="100"/>
              </a:spcBef>
              <a:buClr>
                <a:schemeClr val="tx2"/>
              </a:buClr>
              <a:buSzPct val="120000"/>
              <a:buFont typeface="Segoe UI" panose="020B0502040204020203" pitchFamily="34" charset="0"/>
              <a:buChar char="‑"/>
              <a:tabLst/>
            </a:pPr>
            <a:r>
              <a:rPr lang="fr-FR"/>
              <a:t>Insert content </a:t>
            </a:r>
            <a:r>
              <a:rPr lang="fr-FR" err="1"/>
              <a:t>level</a:t>
            </a:r>
            <a:r>
              <a:rPr lang="fr-FR"/>
              <a:t> 3 </a:t>
            </a:r>
          </a:p>
        </p:txBody>
      </p:sp>
      <p:sp>
        <p:nvSpPr>
          <p:cNvPr id="19" name="Titre 1"/>
          <p:cNvSpPr>
            <a:spLocks noGrp="1"/>
          </p:cNvSpPr>
          <p:nvPr>
            <p:ph type="title" hasCustomPrompt="1"/>
          </p:nvPr>
        </p:nvSpPr>
        <p:spPr>
          <a:xfrm>
            <a:off x="567267" y="314325"/>
            <a:ext cx="11057467" cy="559785"/>
          </a:xfrm>
          <a:prstGeom prst="rect">
            <a:avLst/>
          </a:prstGeom>
        </p:spPr>
        <p:txBody>
          <a:bodyPr/>
          <a:lstStyle>
            <a:lvl1pPr>
              <a:defRPr sz="2300">
                <a:latin typeface="Verdana" panose="020B0604030504040204" pitchFamily="34" charset="0"/>
                <a:ea typeface="Verdana" panose="020B0604030504040204" pitchFamily="34" charset="0"/>
              </a:defRPr>
            </a:lvl1pPr>
          </a:lstStyle>
          <a:p>
            <a:r>
              <a:rPr lang="en-US"/>
              <a:t>Insert slide title</a:t>
            </a:r>
            <a:endParaRPr lang="fr-FR"/>
          </a:p>
        </p:txBody>
      </p:sp>
      <p:sp>
        <p:nvSpPr>
          <p:cNvPr id="30" name="Shape 362"/>
          <p:cNvSpPr/>
          <p:nvPr userDrawn="1"/>
        </p:nvSpPr>
        <p:spPr>
          <a:xfrm>
            <a:off x="5833836" y="874110"/>
            <a:ext cx="524328" cy="0"/>
          </a:xfrm>
          <a:prstGeom prst="line">
            <a:avLst/>
          </a:prstGeom>
          <a:ln w="6350">
            <a:solidFill>
              <a:srgbClr val="53585F"/>
            </a:solidFill>
            <a:miter lim="400000"/>
          </a:ln>
        </p:spPr>
        <p:txBody>
          <a:bodyPr lIns="50800" tIns="50800" rIns="50800" bIns="50800" anchor="ctr"/>
          <a:lstStyle/>
          <a:p>
            <a:pPr>
              <a:defRPr sz="3200"/>
            </a:pPr>
            <a:endParaRPr>
              <a:latin typeface="Verdana" panose="020B0604030504040204" pitchFamily="34" charset="0"/>
              <a:ea typeface="Verdana" panose="020B0604030504040204" pitchFamily="34" charset="0"/>
            </a:endParaRPr>
          </a:p>
        </p:txBody>
      </p:sp>
      <p:sp>
        <p:nvSpPr>
          <p:cNvPr id="17"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18"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377189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ELCA_lens">
    <p:bg>
      <p:bgPr>
        <a:solidFill>
          <a:schemeClr val="bg1">
            <a:lumMod val="50000"/>
          </a:schemeClr>
        </a:solidFill>
        <a:effectLst/>
      </p:bgPr>
    </p:bg>
    <p:spTree>
      <p:nvGrpSpPr>
        <p:cNvPr id="1" name=""/>
        <p:cNvGrpSpPr/>
        <p:nvPr/>
      </p:nvGrpSpPr>
      <p:grpSpPr>
        <a:xfrm>
          <a:off x="0" y="0"/>
          <a:ext cx="0" cy="0"/>
          <a:chOff x="0" y="0"/>
          <a:chExt cx="0" cy="0"/>
        </a:xfrm>
      </p:grpSpPr>
      <p:pic>
        <p:nvPicPr>
          <p:cNvPr id="2" name="ELCA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9622" y="5590800"/>
            <a:ext cx="2113101" cy="514740"/>
          </a:xfrm>
          <a:prstGeom prst="rect">
            <a:avLst/>
          </a:prstGeom>
        </p:spPr>
      </p:pic>
      <p:sp>
        <p:nvSpPr>
          <p:cNvPr id="17" name="Note"/>
          <p:cNvSpPr/>
          <p:nvPr userDrawn="1"/>
        </p:nvSpPr>
        <p:spPr>
          <a:xfrm>
            <a:off x="12287374" y="0"/>
            <a:ext cx="1885826" cy="1938992"/>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a:solidFill>
                  <a:srgbClr val="595959"/>
                </a:solidFill>
                <a:latin typeface="Verdana" panose="020B0604030504040204" pitchFamily="34" charset="0"/>
                <a:ea typeface="Verdana" panose="020B0604030504040204" pitchFamily="34" charset="0"/>
              </a:rPr>
              <a:t>To add a background image:</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On</a:t>
            </a:r>
            <a:r>
              <a:rPr lang="en-GB" sz="1000" baseline="0">
                <a:solidFill>
                  <a:srgbClr val="595959"/>
                </a:solidFill>
                <a:latin typeface="Verdana" panose="020B0604030504040204" pitchFamily="34" charset="0"/>
                <a:ea typeface="Verdana" panose="020B0604030504040204" pitchFamily="34" charset="0"/>
              </a:rPr>
              <a:t> tab </a:t>
            </a:r>
            <a:r>
              <a:rPr lang="en-GB" sz="1000">
                <a:solidFill>
                  <a:srgbClr val="595959"/>
                </a:solidFill>
                <a:latin typeface="Verdana" panose="020B0604030504040204" pitchFamily="34" charset="0"/>
                <a:ea typeface="Verdana" panose="020B0604030504040204" pitchFamily="34" charset="0"/>
              </a:rPr>
              <a:t>Design</a:t>
            </a:r>
            <a:r>
              <a:rPr lang="en-GB" sz="1000" baseline="0">
                <a:solidFill>
                  <a:srgbClr val="595959"/>
                </a:solidFill>
                <a:latin typeface="Verdana" panose="020B0604030504040204" pitchFamily="34" charset="0"/>
                <a:ea typeface="Verdana" panose="020B0604030504040204" pitchFamily="34" charset="0"/>
              </a:rPr>
              <a:t> menu</a:t>
            </a:r>
            <a:endParaRPr lang="en-GB" sz="1000">
              <a:solidFill>
                <a:srgbClr val="595959"/>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Click Format background”</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Select “picture or texture”</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a:solidFill>
                  <a:srgbClr val="595959"/>
                </a:solidFill>
                <a:latin typeface="Verdana" panose="020B0604030504040204" pitchFamily="34" charset="0"/>
                <a:ea typeface="Verdana" panose="020B0604030504040204" pitchFamily="34" charset="0"/>
              </a:rPr>
              <a:t>We recommend to use a landscape picture </a:t>
            </a:r>
          </a:p>
        </p:txBody>
      </p:sp>
      <p:sp>
        <p:nvSpPr>
          <p:cNvPr id="16" name="Logo lens"/>
          <p:cNvSpPr>
            <a:spLocks noGrp="1" noChangeAspect="1"/>
          </p:cNvSpPr>
          <p:nvPr>
            <p:ph type="pic" sz="quarter" idx="19" hasCustomPrompt="1"/>
          </p:nvPr>
        </p:nvSpPr>
        <p:spPr>
          <a:xfrm>
            <a:off x="5015880" y="626323"/>
            <a:ext cx="4219031" cy="3886737"/>
          </a:xfrm>
          <a:custGeom>
            <a:avLst/>
            <a:gdLst>
              <a:gd name="connsiteX0" fmla="*/ 4167911 w 4318177"/>
              <a:gd name="connsiteY0" fmla="*/ 0 h 3978074"/>
              <a:gd name="connsiteX1" fmla="*/ 4318177 w 4318177"/>
              <a:gd name="connsiteY1" fmla="*/ 3978074 h 3978074"/>
              <a:gd name="connsiteX2" fmla="*/ 0 w 4318177"/>
              <a:gd name="connsiteY2" fmla="*/ 3898987 h 3978074"/>
              <a:gd name="connsiteX3" fmla="*/ 94905 w 4318177"/>
              <a:gd name="connsiteY3" fmla="*/ 1265392 h 3978074"/>
              <a:gd name="connsiteX4" fmla="*/ 569430 w 4318177"/>
              <a:gd name="connsiteY4" fmla="*/ 189809 h 397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177" h="3978074">
                <a:moveTo>
                  <a:pt x="4167911" y="0"/>
                </a:moveTo>
                <a:lnTo>
                  <a:pt x="4318177" y="3978074"/>
                </a:lnTo>
                <a:lnTo>
                  <a:pt x="0" y="3898987"/>
                </a:lnTo>
                <a:lnTo>
                  <a:pt x="94905" y="1265392"/>
                </a:lnTo>
                <a:lnTo>
                  <a:pt x="569430" y="189809"/>
                </a:lnTo>
                <a:close/>
              </a:path>
            </a:pathLst>
          </a:custGeom>
          <a:noFill/>
          <a:ln w="57150">
            <a:solidFill>
              <a:schemeClr val="tx2"/>
            </a:solidFill>
          </a:ln>
        </p:spPr>
        <p:txBody>
          <a:bodyPr wrap="square" anchor="b">
            <a:noAutofit/>
          </a:bodyPr>
          <a:lstStyle>
            <a:lvl1pPr marL="0" indent="0">
              <a:buNone/>
              <a:defRPr sz="100">
                <a:latin typeface="Verdana" panose="020B0604030504040204" pitchFamily="34" charset="0"/>
                <a:ea typeface="Verdana" panose="020B0604030504040204" pitchFamily="34" charset="0"/>
              </a:defRPr>
            </a:lvl1pPr>
          </a:lstStyle>
          <a:p>
            <a:r>
              <a:rPr lang="en-US"/>
              <a:t>ELCA lens</a:t>
            </a:r>
          </a:p>
        </p:txBody>
      </p:sp>
      <p:sp>
        <p:nvSpPr>
          <p:cNvPr id="9" name="Title"/>
          <p:cNvSpPr>
            <a:spLocks noGrp="1"/>
          </p:cNvSpPr>
          <p:nvPr>
            <p:ph type="title" hasCustomPrompt="1"/>
          </p:nvPr>
        </p:nvSpPr>
        <p:spPr>
          <a:xfrm>
            <a:off x="479376" y="4797152"/>
            <a:ext cx="11114249" cy="737066"/>
          </a:xfrm>
          <a:prstGeom prst="rect">
            <a:avLst/>
          </a:prstGeom>
          <a:effectLst>
            <a:outerShdw blurRad="50800" dist="38100" dir="2700000" algn="ctr" rotWithShape="0">
              <a:schemeClr val="tx1">
                <a:alpha val="76000"/>
              </a:schemeClr>
            </a:outerShdw>
          </a:effectLst>
        </p:spPr>
        <p:txBody>
          <a:bodyPr tIns="36000" bIns="0"/>
          <a:lstStyle>
            <a:lvl1pPr algn="l">
              <a:lnSpc>
                <a:spcPct val="100000"/>
              </a:lnSpc>
              <a:defRPr sz="45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Insert main title</a:t>
            </a:r>
            <a:endParaRPr lang="en-GB"/>
          </a:p>
        </p:txBody>
      </p:sp>
      <p:sp>
        <p:nvSpPr>
          <p:cNvPr id="11" name="Subtitle"/>
          <p:cNvSpPr>
            <a:spLocks noGrp="1" noChangeAspect="1"/>
          </p:cNvSpPr>
          <p:nvPr>
            <p:ph type="subTitle" idx="1" hasCustomPrompt="1"/>
          </p:nvPr>
        </p:nvSpPr>
        <p:spPr>
          <a:xfrm>
            <a:off x="479376" y="5534218"/>
            <a:ext cx="8662761" cy="631086"/>
          </a:xfrm>
          <a:prstGeom prst="rect">
            <a:avLst/>
          </a:prstGeom>
          <a:effectLst>
            <a:outerShdw blurRad="50800" dist="38100" dir="2700000" algn="ctr" rotWithShape="0">
              <a:schemeClr val="tx1">
                <a:alpha val="76000"/>
              </a:schemeClr>
            </a:outerShdw>
          </a:effectLst>
        </p:spPr>
        <p:txBody>
          <a:bodyPr tIns="0" bIns="0">
            <a:normAutofit/>
          </a:bodyPr>
          <a:lstStyle>
            <a:lvl1pPr marL="0" indent="0" algn="l">
              <a:lnSpc>
                <a:spcPct val="100000"/>
              </a:lnSpc>
              <a:buNone/>
              <a:defRPr sz="3200" b="1" baseline="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subtitle</a:t>
            </a:r>
            <a:endParaRPr lang="en-GB"/>
          </a:p>
        </p:txBody>
      </p:sp>
      <p:sp>
        <p:nvSpPr>
          <p:cNvPr id="14" name="Date"/>
          <p:cNvSpPr>
            <a:spLocks noGrp="1"/>
          </p:cNvSpPr>
          <p:nvPr>
            <p:ph type="body" sz="quarter" idx="14" hasCustomPrompt="1"/>
          </p:nvPr>
        </p:nvSpPr>
        <p:spPr>
          <a:xfrm>
            <a:off x="9597981" y="1515073"/>
            <a:ext cx="1600118" cy="138499"/>
          </a:xfrm>
          <a:prstGeom prst="rect">
            <a:avLst/>
          </a:prstGeom>
          <a:effectLst>
            <a:outerShdw blurRad="50800" dist="38100" dir="2700000" algn="ctr" rotWithShape="0">
              <a:schemeClr val="tx1">
                <a:alpha val="76000"/>
              </a:schemeClr>
            </a:outerShdw>
          </a:effectLst>
        </p:spPr>
        <p:txBody>
          <a:bodyPr wrap="none" tIns="0" bIns="0" anchor="ctr">
            <a:spAutoFit/>
          </a:bodyPr>
          <a:lstStyle>
            <a:lvl1pPr marL="0" indent="0" algn="r">
              <a:buNone/>
              <a:defRPr sz="1000" b="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a:t>Insert date </a:t>
            </a:r>
            <a:r>
              <a:rPr lang="fr-FR" err="1"/>
              <a:t>dd.mm.yy</a:t>
            </a:r>
            <a:endParaRPr lang="fr-FR"/>
          </a:p>
        </p:txBody>
      </p:sp>
      <p:sp>
        <p:nvSpPr>
          <p:cNvPr id="13" name="Client"/>
          <p:cNvSpPr>
            <a:spLocks noGrp="1"/>
          </p:cNvSpPr>
          <p:nvPr>
            <p:ph type="body" sz="quarter" idx="12" hasCustomPrompt="1"/>
          </p:nvPr>
        </p:nvSpPr>
        <p:spPr>
          <a:xfrm>
            <a:off x="9689353" y="1322668"/>
            <a:ext cx="1508747" cy="138499"/>
          </a:xfrm>
          <a:prstGeom prst="rect">
            <a:avLst/>
          </a:prstGeom>
          <a:effectLst>
            <a:outerShdw blurRad="50800" dist="38100" dir="2700000" algn="ctr" rotWithShape="0">
              <a:schemeClr val="tx1">
                <a:alpha val="76000"/>
              </a:schemeClr>
            </a:outerShdw>
          </a:effectLst>
        </p:spPr>
        <p:txBody>
          <a:bodyPr wrap="none" tIns="0" bIns="0" anchor="ctr">
            <a:spAutoFit/>
          </a:bodyPr>
          <a:lstStyle>
            <a:lvl1pPr marL="0" indent="0" algn="r">
              <a:buNone/>
              <a:defRPr sz="10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a:t>Insert client </a:t>
            </a:r>
            <a:r>
              <a:rPr lang="fr-FR" err="1"/>
              <a:t>name</a:t>
            </a:r>
            <a:endParaRPr lang="fr-FR"/>
          </a:p>
        </p:txBody>
      </p:sp>
      <p:sp>
        <p:nvSpPr>
          <p:cNvPr id="20" name="Client"/>
          <p:cNvSpPr>
            <a:spLocks noGrp="1"/>
          </p:cNvSpPr>
          <p:nvPr>
            <p:ph type="body" sz="quarter" idx="20" hasCustomPrompt="1"/>
          </p:nvPr>
        </p:nvSpPr>
        <p:spPr>
          <a:xfrm>
            <a:off x="10458795" y="1129785"/>
            <a:ext cx="739305" cy="138499"/>
          </a:xfrm>
          <a:prstGeom prst="rect">
            <a:avLst/>
          </a:prstGeom>
          <a:effectLst>
            <a:outerShdw blurRad="50800" dist="38100" dir="2700000" algn="ctr" rotWithShape="0">
              <a:schemeClr val="tx1">
                <a:alpha val="76000"/>
              </a:schemeClr>
            </a:outerShdw>
          </a:effectLst>
        </p:spPr>
        <p:txBody>
          <a:bodyPr wrap="none" tIns="0" bIns="0" anchor="ctr">
            <a:spAutoFit/>
          </a:bodyPr>
          <a:lstStyle>
            <a:lvl1pPr marL="0" indent="0" algn="r">
              <a:buNone/>
              <a:defRPr lang="fr-FR" sz="1000" b="0" kern="120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a:t>ELCA for</a:t>
            </a:r>
          </a:p>
        </p:txBody>
      </p:sp>
      <p:sp>
        <p:nvSpPr>
          <p:cNvPr id="21" name="Filter" hidden="1"/>
          <p:cNvSpPr>
            <a:spLocks noChangeAspect="1"/>
          </p:cNvSpPr>
          <p:nvPr userDrawn="1"/>
        </p:nvSpPr>
        <p:spPr>
          <a:xfrm>
            <a:off x="-3485" y="-3180"/>
            <a:ext cx="12198970" cy="6864361"/>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11280576" y="1124744"/>
            <a:ext cx="0" cy="52882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ELCA logo Blk"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49622" y="5589240"/>
            <a:ext cx="2113101" cy="514800"/>
          </a:xfrm>
          <a:prstGeom prst="rect">
            <a:avLst/>
          </a:prstGeom>
        </p:spPr>
      </p:pic>
    </p:spTree>
    <p:extLst>
      <p:ext uri="{BB962C8B-B14F-4D97-AF65-F5344CB8AC3E}">
        <p14:creationId xmlns:p14="http://schemas.microsoft.com/office/powerpoint/2010/main" val="209262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8037"/>
            <a:ext cx="4616012" cy="6378589"/>
          </a:xfrm>
          <a:prstGeom prst="rect">
            <a:avLst/>
          </a:prstGeom>
        </p:spPr>
        <p:txBody>
          <a:bodyPr anchor="ctr">
            <a:normAutofit/>
          </a:bodyPr>
          <a:lstStyle>
            <a:lvl1pPr marL="0" indent="0" algn="ctr">
              <a:buFontTx/>
              <a:buNone/>
              <a:defRPr sz="1400">
                <a:latin typeface="Verdana" panose="020B0604030504040204" pitchFamily="34" charset="0"/>
                <a:ea typeface="Verdana" panose="020B0604030504040204" pitchFamily="34" charset="0"/>
              </a:defRPr>
            </a:lvl1pPr>
          </a:lstStyle>
          <a:p>
            <a:r>
              <a:rPr lang="en-US"/>
              <a:t>Click icon to add picture</a:t>
            </a:r>
          </a:p>
        </p:txBody>
      </p:sp>
      <p:sp>
        <p:nvSpPr>
          <p:cNvPr id="13" name="Text Placeholder 27"/>
          <p:cNvSpPr>
            <a:spLocks noGrp="1"/>
          </p:cNvSpPr>
          <p:nvPr>
            <p:ph type="body" sz="quarter" idx="16" hasCustomPrompt="1"/>
          </p:nvPr>
        </p:nvSpPr>
        <p:spPr>
          <a:xfrm>
            <a:off x="5159896" y="620688"/>
            <a:ext cx="6192726" cy="443198"/>
          </a:xfrm>
          <a:custGeom>
            <a:avLst/>
            <a:gdLst>
              <a:gd name="connsiteX0" fmla="*/ 0 w 5328804"/>
              <a:gd name="connsiteY0" fmla="*/ 0 h 1460500"/>
              <a:gd name="connsiteX1" fmla="*/ 5328804 w 5328804"/>
              <a:gd name="connsiteY1" fmla="*/ 0 h 1460500"/>
              <a:gd name="connsiteX2" fmla="*/ 5328804 w 5328804"/>
              <a:gd name="connsiteY2" fmla="*/ 1460500 h 1460500"/>
              <a:gd name="connsiteX3" fmla="*/ 2742655 w 5328804"/>
              <a:gd name="connsiteY3" fmla="*/ 1460500 h 1460500"/>
              <a:gd name="connsiteX4" fmla="*/ 2664402 w 5328804"/>
              <a:gd name="connsiteY4" fmla="*/ 1382248 h 1460500"/>
              <a:gd name="connsiteX5" fmla="*/ 2586150 w 5328804"/>
              <a:gd name="connsiteY5" fmla="*/ 1460500 h 1460500"/>
              <a:gd name="connsiteX6" fmla="*/ 0 w 5328804"/>
              <a:gd name="connsiteY6" fmla="*/ 1460500 h 146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8804" h="1460500">
                <a:moveTo>
                  <a:pt x="0" y="0"/>
                </a:moveTo>
                <a:lnTo>
                  <a:pt x="5328804" y="0"/>
                </a:lnTo>
                <a:lnTo>
                  <a:pt x="5328804" y="1460500"/>
                </a:lnTo>
                <a:lnTo>
                  <a:pt x="2742655" y="1460500"/>
                </a:lnTo>
                <a:lnTo>
                  <a:pt x="2664402" y="1382248"/>
                </a:lnTo>
                <a:lnTo>
                  <a:pt x="2586150" y="1460500"/>
                </a:lnTo>
                <a:lnTo>
                  <a:pt x="0" y="1460500"/>
                </a:lnTo>
                <a:close/>
              </a:path>
            </a:pathLst>
          </a:custGeom>
        </p:spPr>
        <p:txBody>
          <a:bodyPr vert="horz" wrap="square" lIns="0" tIns="45720" rIns="91440" bIns="45720" rtlCol="0" anchor="t">
            <a:spAutoFit/>
          </a:bodyPr>
          <a:lstStyle>
            <a:lvl1pPr marL="0" indent="0">
              <a:lnSpc>
                <a:spcPct val="95000"/>
              </a:lnSpc>
              <a:spcBef>
                <a:spcPts val="200"/>
              </a:spcBef>
              <a:spcAft>
                <a:spcPts val="800"/>
              </a:spcAft>
              <a:buNone/>
              <a:defRPr lang="en-US" sz="2400" b="1" baseline="0" smtClean="0">
                <a:solidFill>
                  <a:schemeClr val="accent2"/>
                </a:solidFill>
                <a:latin typeface="Verdana" panose="020B0604030504040204" pitchFamily="34" charset="0"/>
                <a:ea typeface="Verdana" panose="020B0604030504040204" pitchFamily="34" charset="0"/>
              </a:defRPr>
            </a:lvl1pPr>
          </a:lstStyle>
          <a:p>
            <a:pPr marL="357188" lvl="0" indent="-357188">
              <a:spcBef>
                <a:spcPts val="3000"/>
              </a:spcBef>
            </a:pPr>
            <a:r>
              <a:rPr lang="en-US"/>
              <a:t>Insert title</a:t>
            </a:r>
          </a:p>
        </p:txBody>
      </p:sp>
      <p:sp>
        <p:nvSpPr>
          <p:cNvPr id="14" name="Espace réservé du contenu 2"/>
          <p:cNvSpPr>
            <a:spLocks noGrp="1" noChangeAspect="1"/>
          </p:cNvSpPr>
          <p:nvPr>
            <p:ph idx="1"/>
          </p:nvPr>
        </p:nvSpPr>
        <p:spPr>
          <a:xfrm>
            <a:off x="5167881" y="2420888"/>
            <a:ext cx="4785869" cy="303536"/>
          </a:xfrm>
          <a:prstGeom prst="rect">
            <a:avLst/>
          </a:prstGeom>
        </p:spPr>
        <p:txBody>
          <a:bodyPr vert="horz" wrap="square" lIns="0" tIns="36000" rIns="0" bIns="36000" rtlCol="0" anchor="t" anchorCtr="0">
            <a:spAutoFit/>
          </a:bodyPr>
          <a:lstStyle>
            <a:lvl1pPr marL="0" indent="0" algn="l">
              <a:lnSpc>
                <a:spcPct val="125000"/>
              </a:lnSpc>
              <a:spcBef>
                <a:spcPts val="600"/>
              </a:spcBef>
              <a:spcAft>
                <a:spcPts val="800"/>
              </a:spcAft>
              <a:buNone/>
              <a:defRPr lang="fr-FR" sz="1200" i="1" dirty="0">
                <a:latin typeface="Verdana" panose="020B0604030504040204" pitchFamily="34" charset="0"/>
                <a:ea typeface="Verdana" panose="020B0604030504040204" pitchFamily="34" charset="0"/>
              </a:defRPr>
            </a:lvl1pPr>
            <a:lvl2pPr marL="361950" indent="0" algn="l" defTabSz="914400" rtl="0" eaLnBrk="1" latinLnBrk="0" hangingPunct="1">
              <a:lnSpc>
                <a:spcPct val="125000"/>
              </a:lnSpc>
              <a:spcBef>
                <a:spcPts val="100"/>
              </a:spcBef>
              <a:spcAft>
                <a:spcPts val="800"/>
              </a:spcAft>
              <a:buClr>
                <a:schemeClr val="tx2"/>
              </a:buClr>
              <a:buSzPct val="100000"/>
              <a:buFont typeface="Arial" panose="020B0604020202020204" pitchFamily="34" charset="0"/>
              <a:buNone/>
              <a:defRPr lang="fr-FR" sz="1400" baseline="0" dirty="0">
                <a:latin typeface="Verdana" panose="020B0604030504040204" pitchFamily="34" charset="0"/>
                <a:ea typeface="Verdana" panose="020B0604030504040204" pitchFamily="34" charset="0"/>
              </a:defRPr>
            </a:lvl2pPr>
            <a:lvl3pPr marL="625475" marR="0" indent="0" algn="l" defTabSz="898525" rtl="0" eaLnBrk="1" fontAlgn="auto" latinLnBrk="0" hangingPunct="1">
              <a:lnSpc>
                <a:spcPct val="125000"/>
              </a:lnSpc>
              <a:spcBef>
                <a:spcPts val="100"/>
              </a:spcBef>
              <a:spcAft>
                <a:spcPts val="0"/>
              </a:spcAft>
              <a:buClr>
                <a:schemeClr val="tx2"/>
              </a:buClr>
              <a:buSzPct val="120000"/>
              <a:buFont typeface="Segoe UI" panose="020B0502040204020203" pitchFamily="34" charset="0"/>
              <a:buNone/>
              <a:tabLst/>
              <a:defRPr lang="fr-FR" sz="1400">
                <a:latin typeface="Verdana" panose="020B0604030504040204" pitchFamily="34" charset="0"/>
                <a:ea typeface="Verdana" panose="020B0604030504040204" pitchFamily="34" charset="0"/>
              </a:defRPr>
            </a:lvl3pPr>
            <a:lvl4pPr marL="1139825" indent="-1139825">
              <a:lnSpc>
                <a:spcPct val="103000"/>
              </a:lnSpc>
              <a:spcBef>
                <a:spcPts val="200"/>
              </a:spcBef>
              <a:spcAft>
                <a:spcPts val="800"/>
              </a:spcAft>
              <a:buFontTx/>
              <a:buNone/>
              <a:defRPr/>
            </a:lvl4pPr>
          </a:lstStyle>
          <a:p>
            <a:pPr lvl="0"/>
            <a:r>
              <a:rPr lang="en-US"/>
              <a:t>Click to edit Master text styles</a:t>
            </a:r>
          </a:p>
        </p:txBody>
      </p:sp>
      <p:grpSp>
        <p:nvGrpSpPr>
          <p:cNvPr id="8" name="Group 7"/>
          <p:cNvGrpSpPr/>
          <p:nvPr userDrawn="1"/>
        </p:nvGrpSpPr>
        <p:grpSpPr>
          <a:xfrm>
            <a:off x="5168273" y="1885988"/>
            <a:ext cx="367911" cy="297774"/>
            <a:chOff x="5375920" y="1660748"/>
            <a:chExt cx="259810" cy="210281"/>
          </a:xfrm>
        </p:grpSpPr>
        <p:sp>
          <p:nvSpPr>
            <p:cNvPr id="9" name="Rectangle 61"/>
            <p:cNvSpPr>
              <a:spLocks noChangeArrowheads="1"/>
            </p:cNvSpPr>
            <p:nvPr/>
          </p:nvSpPr>
          <p:spPr bwMode="auto">
            <a:xfrm>
              <a:off x="5528852" y="1732000"/>
              <a:ext cx="9558" cy="9558"/>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endParaRPr>
            </a:p>
          </p:txBody>
        </p:sp>
        <p:sp>
          <p:nvSpPr>
            <p:cNvPr id="10" name="Rectangle 62"/>
            <p:cNvSpPr>
              <a:spLocks noChangeArrowheads="1"/>
            </p:cNvSpPr>
            <p:nvPr/>
          </p:nvSpPr>
          <p:spPr bwMode="auto">
            <a:xfrm>
              <a:off x="5500177" y="1732000"/>
              <a:ext cx="9558" cy="9558"/>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endParaRPr>
            </a:p>
          </p:txBody>
        </p:sp>
        <p:sp>
          <p:nvSpPr>
            <p:cNvPr id="11" name="Rectangle 63"/>
            <p:cNvSpPr>
              <a:spLocks noChangeArrowheads="1"/>
            </p:cNvSpPr>
            <p:nvPr/>
          </p:nvSpPr>
          <p:spPr bwMode="auto">
            <a:xfrm>
              <a:off x="5471502" y="1732000"/>
              <a:ext cx="9558" cy="9558"/>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endParaRPr>
            </a:p>
          </p:txBody>
        </p:sp>
        <p:sp>
          <p:nvSpPr>
            <p:cNvPr id="12" name="Freeform 65"/>
            <p:cNvSpPr>
              <a:spLocks/>
            </p:cNvSpPr>
            <p:nvPr/>
          </p:nvSpPr>
          <p:spPr bwMode="auto">
            <a:xfrm>
              <a:off x="5375920" y="1660748"/>
              <a:ext cx="259810" cy="210281"/>
            </a:xfrm>
            <a:custGeom>
              <a:avLst/>
              <a:gdLst>
                <a:gd name="T0" fmla="*/ 0 w 299"/>
                <a:gd name="T1" fmla="*/ 0 h 242"/>
                <a:gd name="T2" fmla="*/ 0 w 299"/>
                <a:gd name="T3" fmla="*/ 180 h 242"/>
                <a:gd name="T4" fmla="*/ 94 w 299"/>
                <a:gd name="T5" fmla="*/ 180 h 242"/>
                <a:gd name="T6" fmla="*/ 94 w 299"/>
                <a:gd name="T7" fmla="*/ 242 h 242"/>
                <a:gd name="T8" fmla="*/ 160 w 299"/>
                <a:gd name="T9" fmla="*/ 180 h 242"/>
                <a:gd name="T10" fmla="*/ 299 w 299"/>
                <a:gd name="T11" fmla="*/ 180 h 242"/>
                <a:gd name="T12" fmla="*/ 297 w 299"/>
                <a:gd name="T13" fmla="*/ 0 h 242"/>
                <a:gd name="T14" fmla="*/ 0 w 299"/>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242">
                  <a:moveTo>
                    <a:pt x="0" y="0"/>
                  </a:moveTo>
                  <a:lnTo>
                    <a:pt x="0" y="180"/>
                  </a:lnTo>
                  <a:lnTo>
                    <a:pt x="94" y="180"/>
                  </a:lnTo>
                  <a:lnTo>
                    <a:pt x="94" y="242"/>
                  </a:lnTo>
                  <a:lnTo>
                    <a:pt x="160" y="180"/>
                  </a:lnTo>
                  <a:lnTo>
                    <a:pt x="299" y="180"/>
                  </a:lnTo>
                  <a:lnTo>
                    <a:pt x="297" y="0"/>
                  </a:lnTo>
                  <a:lnTo>
                    <a:pt x="0" y="0"/>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Verdana" panose="020B0604030504040204" pitchFamily="34" charset="0"/>
                <a:ea typeface="Verdana" panose="020B0604030504040204" pitchFamily="34" charset="0"/>
              </a:endParaRPr>
            </a:p>
          </p:txBody>
        </p:sp>
      </p:grpSp>
      <p:sp>
        <p:nvSpPr>
          <p:cNvPr id="17"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18"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
        <p:nvSpPr>
          <p:cNvPr id="15" name="Espace réservé du contenu 2"/>
          <p:cNvSpPr>
            <a:spLocks noGrp="1"/>
          </p:cNvSpPr>
          <p:nvPr>
            <p:ph idx="17"/>
          </p:nvPr>
        </p:nvSpPr>
        <p:spPr>
          <a:xfrm>
            <a:off x="5167881" y="4718927"/>
            <a:ext cx="4785869" cy="262883"/>
          </a:xfrm>
          <a:prstGeom prst="rect">
            <a:avLst/>
          </a:prstGeom>
        </p:spPr>
        <p:txBody>
          <a:bodyPr vert="horz" wrap="square" lIns="0" tIns="36000" rIns="0" bIns="36000" rtlCol="0" anchor="t" anchorCtr="0">
            <a:spAutoFit/>
          </a:bodyPr>
          <a:lstStyle>
            <a:lvl1pPr marL="0" indent="0" algn="l">
              <a:lnSpc>
                <a:spcPct val="103000"/>
              </a:lnSpc>
              <a:spcBef>
                <a:spcPts val="200"/>
              </a:spcBef>
              <a:spcAft>
                <a:spcPts val="800"/>
              </a:spcAft>
              <a:buNone/>
              <a:defRPr lang="fr-FR" sz="1200" b="1" dirty="0">
                <a:solidFill>
                  <a:schemeClr val="tx2"/>
                </a:solidFill>
                <a:latin typeface="Verdana" panose="020B0604030504040204" pitchFamily="34" charset="0"/>
                <a:ea typeface="Verdana" panose="020B0604030504040204" pitchFamily="34" charset="0"/>
              </a:defRPr>
            </a:lvl1pPr>
            <a:lvl2pPr marL="361950" indent="0" algn="l" defTabSz="914400" rtl="0" eaLnBrk="1" latinLnBrk="0" hangingPunct="1">
              <a:lnSpc>
                <a:spcPct val="125000"/>
              </a:lnSpc>
              <a:spcBef>
                <a:spcPts val="100"/>
              </a:spcBef>
              <a:spcAft>
                <a:spcPts val="800"/>
              </a:spcAft>
              <a:buClr>
                <a:schemeClr val="tx2"/>
              </a:buClr>
              <a:buSzPct val="100000"/>
              <a:buFont typeface="Arial" panose="020B0604020202020204" pitchFamily="34" charset="0"/>
              <a:buNone/>
              <a:defRPr lang="fr-FR" sz="1400" baseline="0" dirty="0">
                <a:latin typeface="Verdana" panose="020B0604030504040204" pitchFamily="34" charset="0"/>
                <a:ea typeface="Verdana" panose="020B0604030504040204" pitchFamily="34" charset="0"/>
              </a:defRPr>
            </a:lvl2pPr>
            <a:lvl3pPr marL="625475" marR="0" indent="0" algn="l" defTabSz="898525" rtl="0" eaLnBrk="1" fontAlgn="auto" latinLnBrk="0" hangingPunct="1">
              <a:lnSpc>
                <a:spcPct val="125000"/>
              </a:lnSpc>
              <a:spcBef>
                <a:spcPts val="100"/>
              </a:spcBef>
              <a:spcAft>
                <a:spcPts val="0"/>
              </a:spcAft>
              <a:buClr>
                <a:schemeClr val="tx2"/>
              </a:buClr>
              <a:buSzPct val="120000"/>
              <a:buFont typeface="Segoe UI" panose="020B0502040204020203" pitchFamily="34" charset="0"/>
              <a:buNone/>
              <a:tabLst/>
              <a:defRPr lang="fr-FR" sz="1400">
                <a:latin typeface="Verdana" panose="020B0604030504040204" pitchFamily="34" charset="0"/>
                <a:ea typeface="Verdana" panose="020B0604030504040204" pitchFamily="34" charset="0"/>
              </a:defRPr>
            </a:lvl3pPr>
            <a:lvl4pPr marL="1139825" indent="-1139825">
              <a:lnSpc>
                <a:spcPct val="103000"/>
              </a:lnSpc>
              <a:spcBef>
                <a:spcPts val="200"/>
              </a:spcBef>
              <a:spcAft>
                <a:spcPts val="800"/>
              </a:spcAft>
              <a:buFontTx/>
              <a:buNone/>
              <a:defRPr/>
            </a:lvl4pPr>
          </a:lstStyle>
          <a:p>
            <a:pPr lvl="0"/>
            <a:r>
              <a:rPr lang="en-US"/>
              <a:t>Click to edit Master text styles</a:t>
            </a:r>
          </a:p>
        </p:txBody>
      </p:sp>
      <p:sp>
        <p:nvSpPr>
          <p:cNvPr id="16" name="Espace réservé du contenu 2"/>
          <p:cNvSpPr>
            <a:spLocks noGrp="1"/>
          </p:cNvSpPr>
          <p:nvPr>
            <p:ph idx="18"/>
          </p:nvPr>
        </p:nvSpPr>
        <p:spPr>
          <a:xfrm>
            <a:off x="5167881" y="4948833"/>
            <a:ext cx="4785869" cy="262883"/>
          </a:xfrm>
          <a:prstGeom prst="rect">
            <a:avLst/>
          </a:prstGeom>
        </p:spPr>
        <p:txBody>
          <a:bodyPr vert="horz" wrap="square" lIns="0" tIns="36000" rIns="0" bIns="36000" rtlCol="0" anchor="t" anchorCtr="0">
            <a:spAutoFit/>
          </a:bodyPr>
          <a:lstStyle>
            <a:lvl1pPr marL="0" indent="0" algn="l">
              <a:lnSpc>
                <a:spcPct val="103000"/>
              </a:lnSpc>
              <a:spcBef>
                <a:spcPts val="200"/>
              </a:spcBef>
              <a:spcAft>
                <a:spcPts val="800"/>
              </a:spcAft>
              <a:buNone/>
              <a:defRPr lang="fr-FR" sz="1200" b="1" dirty="0">
                <a:solidFill>
                  <a:schemeClr val="accent2"/>
                </a:solidFill>
                <a:latin typeface="Verdana" panose="020B0604030504040204" pitchFamily="34" charset="0"/>
                <a:ea typeface="Verdana" panose="020B0604030504040204" pitchFamily="34" charset="0"/>
              </a:defRPr>
            </a:lvl1pPr>
            <a:lvl2pPr marL="361950" indent="0" algn="l" defTabSz="914400" rtl="0" eaLnBrk="1" latinLnBrk="0" hangingPunct="1">
              <a:lnSpc>
                <a:spcPct val="125000"/>
              </a:lnSpc>
              <a:spcBef>
                <a:spcPts val="100"/>
              </a:spcBef>
              <a:spcAft>
                <a:spcPts val="800"/>
              </a:spcAft>
              <a:buClr>
                <a:schemeClr val="tx2"/>
              </a:buClr>
              <a:buSzPct val="100000"/>
              <a:buFont typeface="Arial" panose="020B0604020202020204" pitchFamily="34" charset="0"/>
              <a:buNone/>
              <a:defRPr lang="fr-FR" sz="1400" baseline="0" dirty="0">
                <a:latin typeface="Verdana" panose="020B0604030504040204" pitchFamily="34" charset="0"/>
                <a:ea typeface="Verdana" panose="020B0604030504040204" pitchFamily="34" charset="0"/>
              </a:defRPr>
            </a:lvl2pPr>
            <a:lvl3pPr marL="625475" marR="0" indent="0" algn="l" defTabSz="898525" rtl="0" eaLnBrk="1" fontAlgn="auto" latinLnBrk="0" hangingPunct="1">
              <a:lnSpc>
                <a:spcPct val="125000"/>
              </a:lnSpc>
              <a:spcBef>
                <a:spcPts val="100"/>
              </a:spcBef>
              <a:spcAft>
                <a:spcPts val="0"/>
              </a:spcAft>
              <a:buClr>
                <a:schemeClr val="tx2"/>
              </a:buClr>
              <a:buSzPct val="120000"/>
              <a:buFont typeface="Segoe UI" panose="020B0502040204020203" pitchFamily="34" charset="0"/>
              <a:buNone/>
              <a:tabLst/>
              <a:defRPr lang="fr-FR" sz="1400">
                <a:latin typeface="Verdana" panose="020B0604030504040204" pitchFamily="34" charset="0"/>
                <a:ea typeface="Verdana" panose="020B0604030504040204" pitchFamily="34" charset="0"/>
              </a:defRPr>
            </a:lvl3pPr>
            <a:lvl4pPr marL="1139825" indent="-1139825">
              <a:lnSpc>
                <a:spcPct val="103000"/>
              </a:lnSpc>
              <a:spcBef>
                <a:spcPts val="200"/>
              </a:spcBef>
              <a:spcAft>
                <a:spcPts val="800"/>
              </a:spcAft>
              <a:buFontTx/>
              <a:buNone/>
              <a:defRPr/>
            </a:lvl4pPr>
          </a:lstStyle>
          <a:p>
            <a:pPr lvl="0"/>
            <a:r>
              <a:rPr lang="en-US"/>
              <a:t>Click to edit Master text styles</a:t>
            </a:r>
          </a:p>
        </p:txBody>
      </p:sp>
      <p:sp>
        <p:nvSpPr>
          <p:cNvPr id="19" name="Espace réservé du contenu 2"/>
          <p:cNvSpPr>
            <a:spLocks noGrp="1"/>
          </p:cNvSpPr>
          <p:nvPr>
            <p:ph idx="19"/>
          </p:nvPr>
        </p:nvSpPr>
        <p:spPr>
          <a:xfrm>
            <a:off x="5167881" y="5178739"/>
            <a:ext cx="4785869" cy="262883"/>
          </a:xfrm>
          <a:prstGeom prst="rect">
            <a:avLst/>
          </a:prstGeom>
        </p:spPr>
        <p:txBody>
          <a:bodyPr vert="horz" wrap="square" lIns="0" tIns="36000" rIns="0" bIns="36000" rtlCol="0" anchor="t" anchorCtr="0">
            <a:spAutoFit/>
          </a:bodyPr>
          <a:lstStyle>
            <a:lvl1pPr marL="0" indent="0" algn="l">
              <a:lnSpc>
                <a:spcPct val="103000"/>
              </a:lnSpc>
              <a:spcBef>
                <a:spcPts val="200"/>
              </a:spcBef>
              <a:spcAft>
                <a:spcPts val="800"/>
              </a:spcAft>
              <a:buNone/>
              <a:defRPr lang="fr-FR" sz="1200" b="0" dirty="0">
                <a:solidFill>
                  <a:schemeClr val="accent2"/>
                </a:solidFill>
                <a:latin typeface="Verdana" panose="020B0604030504040204" pitchFamily="34" charset="0"/>
                <a:ea typeface="Verdana" panose="020B0604030504040204" pitchFamily="34" charset="0"/>
              </a:defRPr>
            </a:lvl1pPr>
            <a:lvl2pPr marL="361950" indent="0" algn="l" defTabSz="914400" rtl="0" eaLnBrk="1" latinLnBrk="0" hangingPunct="1">
              <a:lnSpc>
                <a:spcPct val="125000"/>
              </a:lnSpc>
              <a:spcBef>
                <a:spcPts val="100"/>
              </a:spcBef>
              <a:spcAft>
                <a:spcPts val="800"/>
              </a:spcAft>
              <a:buClr>
                <a:schemeClr val="tx2"/>
              </a:buClr>
              <a:buSzPct val="100000"/>
              <a:buFont typeface="Arial" panose="020B0604020202020204" pitchFamily="34" charset="0"/>
              <a:buNone/>
              <a:defRPr lang="fr-FR" sz="1400" baseline="0" dirty="0">
                <a:latin typeface="Verdana" panose="020B0604030504040204" pitchFamily="34" charset="0"/>
                <a:ea typeface="Verdana" panose="020B0604030504040204" pitchFamily="34" charset="0"/>
              </a:defRPr>
            </a:lvl2pPr>
            <a:lvl3pPr marL="625475" marR="0" indent="0" algn="l" defTabSz="898525" rtl="0" eaLnBrk="1" fontAlgn="auto" latinLnBrk="0" hangingPunct="1">
              <a:lnSpc>
                <a:spcPct val="125000"/>
              </a:lnSpc>
              <a:spcBef>
                <a:spcPts val="100"/>
              </a:spcBef>
              <a:spcAft>
                <a:spcPts val="0"/>
              </a:spcAft>
              <a:buClr>
                <a:schemeClr val="tx2"/>
              </a:buClr>
              <a:buSzPct val="120000"/>
              <a:buFont typeface="Segoe UI" panose="020B0502040204020203" pitchFamily="34" charset="0"/>
              <a:buNone/>
              <a:tabLst/>
              <a:defRPr lang="fr-FR" sz="1400">
                <a:latin typeface="Verdana" panose="020B0604030504040204" pitchFamily="34" charset="0"/>
                <a:ea typeface="Verdana" panose="020B0604030504040204" pitchFamily="34" charset="0"/>
              </a:defRPr>
            </a:lvl3pPr>
            <a:lvl4pPr marL="1139825" indent="-1139825">
              <a:lnSpc>
                <a:spcPct val="103000"/>
              </a:lnSpc>
              <a:spcBef>
                <a:spcPts val="200"/>
              </a:spcBef>
              <a:spcAft>
                <a:spcPts val="800"/>
              </a:spcAft>
              <a:buFontTx/>
              <a:buNone/>
              <a:defRPr/>
            </a:lvl4pPr>
          </a:lstStyle>
          <a:p>
            <a:pPr lvl="0"/>
            <a:r>
              <a:rPr lang="en-US"/>
              <a:t>Click to edit Master text styles</a:t>
            </a:r>
          </a:p>
        </p:txBody>
      </p:sp>
    </p:spTree>
    <p:extLst>
      <p:ext uri="{BB962C8B-B14F-4D97-AF65-F5344CB8AC3E}">
        <p14:creationId xmlns:p14="http://schemas.microsoft.com/office/powerpoint/2010/main" val="358797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inal_page">
    <p:bg>
      <p:bgPr>
        <a:solidFill>
          <a:schemeClr val="bg1"/>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567268" y="4221088"/>
            <a:ext cx="11057996" cy="1040178"/>
          </a:xfrm>
          <a:prstGeom prst="rect">
            <a:avLst/>
          </a:prstGeom>
        </p:spPr>
        <p:txBody>
          <a:bodyPr lIns="0">
            <a:normAutofit/>
          </a:bodyPr>
          <a:lstStyle>
            <a:lvl1pPr marL="0" indent="0">
              <a:lnSpc>
                <a:spcPct val="120000"/>
              </a:lnSpc>
              <a:spcBef>
                <a:spcPts val="0"/>
              </a:spcBef>
              <a:spcAft>
                <a:spcPts val="0"/>
              </a:spcAft>
              <a:buFontTx/>
              <a:buNone/>
              <a:defRPr sz="1200" baseline="0">
                <a:latin typeface="Verdana" panose="020B0604030504040204" pitchFamily="34" charset="0"/>
                <a:ea typeface="Verdana" panose="020B0604030504040204" pitchFamily="34" charset="0"/>
              </a:defRPr>
            </a:lvl1pPr>
          </a:lstStyle>
          <a:p>
            <a:pPr lvl="0"/>
            <a:r>
              <a:rPr lang="en-US"/>
              <a:t>Contact</a:t>
            </a:r>
            <a:br>
              <a:rPr lang="en-US"/>
            </a:br>
            <a:r>
              <a:rPr lang="en-US"/>
              <a:t>Name</a:t>
            </a:r>
            <a:br>
              <a:rPr lang="en-US"/>
            </a:br>
            <a:r>
              <a:rPr lang="en-US"/>
              <a:t>Title</a:t>
            </a:r>
            <a:br>
              <a:rPr lang="en-US"/>
            </a:br>
            <a:r>
              <a:rPr lang="en-US"/>
              <a:t>visa@elca.ch</a:t>
            </a:r>
          </a:p>
        </p:txBody>
      </p:sp>
      <p:pic>
        <p:nvPicPr>
          <p:cNvPr id="8" name="Picture 7"/>
          <p:cNvPicPr>
            <a:picLocks noChangeAspect="1"/>
          </p:cNvPicPr>
          <p:nvPr userDrawn="1"/>
        </p:nvPicPr>
        <p:blipFill>
          <a:blip r:embed="rId2"/>
          <a:stretch>
            <a:fillRect/>
          </a:stretch>
        </p:blipFill>
        <p:spPr>
          <a:xfrm>
            <a:off x="1887134" y="1412776"/>
            <a:ext cx="8417733" cy="1906932"/>
          </a:xfrm>
          <a:prstGeom prst="rect">
            <a:avLst/>
          </a:prstGeom>
        </p:spPr>
      </p:pic>
      <p:sp>
        <p:nvSpPr>
          <p:cNvPr id="5" name="TextBox 4"/>
          <p:cNvSpPr txBox="1"/>
          <p:nvPr userDrawn="1"/>
        </p:nvSpPr>
        <p:spPr>
          <a:xfrm>
            <a:off x="472190" y="5589240"/>
            <a:ext cx="8288106" cy="1138773"/>
          </a:xfrm>
          <a:prstGeom prst="rect">
            <a:avLst/>
          </a:prstGeom>
          <a:noFill/>
        </p:spPr>
        <p:txBody>
          <a:bodyPr wrap="square" rtlCol="0">
            <a:spAutoFit/>
          </a:bodyPr>
          <a:lstStyle/>
          <a:p>
            <a:pPr fontAlgn="auto">
              <a:spcBef>
                <a:spcPts val="300"/>
              </a:spcBef>
              <a:spcAft>
                <a:spcPts val="0"/>
              </a:spcAft>
              <a:buClr>
                <a:schemeClr val="bg1"/>
              </a:buClr>
              <a:buFont typeface="+mj-lt"/>
              <a:buNone/>
              <a:defRPr/>
            </a:pPr>
            <a:r>
              <a:rPr lang="en-US" sz="1200">
                <a:solidFill>
                  <a:schemeClr val="accent2"/>
                </a:solidFill>
                <a:latin typeface="Verdana" panose="020B0604030504040204" pitchFamily="34" charset="0"/>
                <a:ea typeface="Verdana" panose="020B0604030504040204" pitchFamily="34" charset="0"/>
              </a:rPr>
              <a:t>ELCA </a:t>
            </a:r>
            <a:r>
              <a:rPr lang="en-US" sz="1200" err="1">
                <a:solidFill>
                  <a:schemeClr val="accent2"/>
                </a:solidFill>
                <a:latin typeface="Verdana" panose="020B0604030504040204" pitchFamily="34" charset="0"/>
                <a:ea typeface="Verdana" panose="020B0604030504040204" pitchFamily="34" charset="0"/>
              </a:rPr>
              <a:t>Informatique</a:t>
            </a:r>
            <a:r>
              <a:rPr lang="en-US" sz="1200">
                <a:solidFill>
                  <a:schemeClr val="accent2"/>
                </a:solidFill>
                <a:latin typeface="Verdana" panose="020B0604030504040204" pitchFamily="34" charset="0"/>
                <a:ea typeface="Verdana" panose="020B0604030504040204" pitchFamily="34" charset="0"/>
              </a:rPr>
              <a:t> SA  |  Lausanne 021 613 21 11  |  Genève 022 307 15 11</a:t>
            </a:r>
          </a:p>
          <a:p>
            <a:pPr marL="0" marR="0" lvl="0" indent="0" algn="l" defTabSz="914400" rtl="0" eaLnBrk="1" fontAlgn="auto" latinLnBrk="0" hangingPunct="1">
              <a:lnSpc>
                <a:spcPct val="100000"/>
              </a:lnSpc>
              <a:spcBef>
                <a:spcPts val="300"/>
              </a:spcBef>
              <a:spcAft>
                <a:spcPts val="0"/>
              </a:spcAft>
              <a:buClr>
                <a:schemeClr val="bg1"/>
              </a:buClr>
              <a:buSzTx/>
              <a:buFont typeface="+mj-lt"/>
              <a:buNone/>
              <a:tabLst/>
              <a:defRPr/>
            </a:pPr>
            <a:r>
              <a:rPr lang="en-US" sz="1200">
                <a:solidFill>
                  <a:schemeClr val="accent2"/>
                </a:solidFill>
                <a:latin typeface="Verdana" panose="020B0604030504040204" pitchFamily="34" charset="0"/>
                <a:ea typeface="Verdana" panose="020B0604030504040204" pitchFamily="34" charset="0"/>
              </a:rPr>
              <a:t>ELCA </a:t>
            </a:r>
            <a:r>
              <a:rPr lang="en-US" sz="1200" err="1">
                <a:solidFill>
                  <a:schemeClr val="accent2"/>
                </a:solidFill>
                <a:latin typeface="Verdana" panose="020B0604030504040204" pitchFamily="34" charset="0"/>
                <a:ea typeface="Verdana" panose="020B0604030504040204" pitchFamily="34" charset="0"/>
              </a:rPr>
              <a:t>Informatik</a:t>
            </a:r>
            <a:r>
              <a:rPr lang="en-US" sz="1200">
                <a:solidFill>
                  <a:schemeClr val="accent2"/>
                </a:solidFill>
                <a:latin typeface="Verdana" panose="020B0604030504040204" pitchFamily="34" charset="0"/>
                <a:ea typeface="Verdana" panose="020B0604030504040204" pitchFamily="34" charset="0"/>
              </a:rPr>
              <a:t> AG  |  Zürich 044 456 32 11  |  Bern 031 556 63 11 | Basel </a:t>
            </a:r>
            <a:r>
              <a:rPr lang="en-US" sz="1200" kern="1200">
                <a:solidFill>
                  <a:schemeClr val="accent2"/>
                </a:solidFill>
                <a:latin typeface="Verdana" panose="020B0604030504040204" pitchFamily="34" charset="0"/>
                <a:ea typeface="Verdana" panose="020B0604030504040204" pitchFamily="34" charset="0"/>
                <a:cs typeface="+mn-cs"/>
              </a:rPr>
              <a:t>044 456 32 11</a:t>
            </a:r>
          </a:p>
          <a:p>
            <a:pPr fontAlgn="auto">
              <a:spcBef>
                <a:spcPts val="300"/>
              </a:spcBef>
              <a:spcAft>
                <a:spcPts val="0"/>
              </a:spcAft>
              <a:buClr>
                <a:schemeClr val="bg1"/>
              </a:buClr>
              <a:buFont typeface="+mj-lt"/>
              <a:buNone/>
              <a:defRPr/>
            </a:pPr>
            <a:endParaRPr lang="en-US" sz="1200">
              <a:solidFill>
                <a:schemeClr val="accent2"/>
              </a:solidFill>
              <a:latin typeface="Verdana" panose="020B0604030504040204" pitchFamily="34" charset="0"/>
              <a:ea typeface="Verdana" panose="020B0604030504040204" pitchFamily="34" charset="0"/>
            </a:endParaRPr>
          </a:p>
          <a:p>
            <a:pPr fontAlgn="auto">
              <a:spcBef>
                <a:spcPts val="300"/>
              </a:spcBef>
              <a:spcAft>
                <a:spcPts val="0"/>
              </a:spcAft>
              <a:buClr>
                <a:schemeClr val="bg1"/>
              </a:buClr>
              <a:buFont typeface="+mj-lt"/>
              <a:buNone/>
              <a:defRPr/>
            </a:pPr>
            <a:endParaRPr lang="en-US" sz="800">
              <a:solidFill>
                <a:schemeClr val="accent2"/>
              </a:solidFill>
              <a:latin typeface="Verdana" panose="020B0604030504040204" pitchFamily="34" charset="0"/>
              <a:ea typeface="Verdana" panose="020B0604030504040204" pitchFamily="34" charset="0"/>
            </a:endParaRPr>
          </a:p>
          <a:p>
            <a:pPr marL="361950" indent="-361950" fontAlgn="auto">
              <a:spcBef>
                <a:spcPts val="300"/>
              </a:spcBef>
              <a:spcAft>
                <a:spcPts val="0"/>
              </a:spcAft>
              <a:buClr>
                <a:schemeClr val="bg1"/>
              </a:buClr>
              <a:buFont typeface="+mj-lt"/>
              <a:buNone/>
              <a:defRPr/>
            </a:pPr>
            <a:r>
              <a:rPr lang="de-DE" sz="1400">
                <a:solidFill>
                  <a:schemeClr val="tx2"/>
                </a:solidFill>
                <a:latin typeface="Verdana" panose="020B0604030504040204" pitchFamily="34" charset="0"/>
                <a:ea typeface="Verdana" panose="020B0604030504040204" pitchFamily="34" charset="0"/>
              </a:rPr>
              <a:t>www.elca.ch</a:t>
            </a:r>
          </a:p>
        </p:txBody>
      </p:sp>
      <p:cxnSp>
        <p:nvCxnSpPr>
          <p:cNvPr id="6" name="Straight Connector 5"/>
          <p:cNvCxnSpPr/>
          <p:nvPr userDrawn="1"/>
        </p:nvCxnSpPr>
        <p:spPr>
          <a:xfrm>
            <a:off x="472190" y="5589240"/>
            <a:ext cx="1102441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88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ontact">
    <p:spTree>
      <p:nvGrpSpPr>
        <p:cNvPr id="1" name=""/>
        <p:cNvGrpSpPr/>
        <p:nvPr/>
      </p:nvGrpSpPr>
      <p:grpSpPr>
        <a:xfrm>
          <a:off x="0" y="0"/>
          <a:ext cx="0" cy="0"/>
          <a:chOff x="0" y="0"/>
          <a:chExt cx="0" cy="0"/>
        </a:xfrm>
      </p:grpSpPr>
      <p:sp>
        <p:nvSpPr>
          <p:cNvPr id="12" name="Rectangle 11"/>
          <p:cNvSpPr/>
          <p:nvPr userDrawn="1"/>
        </p:nvSpPr>
        <p:spPr bwMode="auto">
          <a:xfrm>
            <a:off x="952500" y="2348879"/>
            <a:ext cx="6727676" cy="2736088"/>
          </a:xfrm>
          <a:prstGeom prst="rect">
            <a:avLst/>
          </a:prstGeom>
          <a:solidFill>
            <a:schemeClr val="accent2">
              <a:alpha val="70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Rectangle 1"/>
          <p:cNvSpPr/>
          <p:nvPr userDrawn="1"/>
        </p:nvSpPr>
        <p:spPr bwMode="auto">
          <a:xfrm>
            <a:off x="839417" y="2348879"/>
            <a:ext cx="6727676" cy="2736088"/>
          </a:xfrm>
          <a:prstGeom prst="rect">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7"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8"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cxnSp>
        <p:nvCxnSpPr>
          <p:cNvPr id="9" name="Gerade Verbindung 14"/>
          <p:cNvCxnSpPr/>
          <p:nvPr userDrawn="1"/>
        </p:nvCxnSpPr>
        <p:spPr>
          <a:xfrm>
            <a:off x="972268" y="3716993"/>
            <a:ext cx="5183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20"/>
          <p:cNvSpPr txBox="1"/>
          <p:nvPr userDrawn="1"/>
        </p:nvSpPr>
        <p:spPr>
          <a:xfrm>
            <a:off x="1001634" y="2009773"/>
            <a:ext cx="3851498" cy="276999"/>
          </a:xfrm>
          <a:prstGeom prst="rect">
            <a:avLst/>
          </a:prstGeom>
          <a:noFill/>
          <a:effectLst>
            <a:outerShdw blurRad="50800" dist="38100" dir="2700000" algn="tl" rotWithShape="0">
              <a:prstClr val="black">
                <a:alpha val="40000"/>
              </a:prstClr>
            </a:outerShdw>
          </a:effectLst>
        </p:spPr>
        <p:txBody>
          <a:bodyPr wrap="square" lIns="35995" tIns="0" rIns="35995"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Arial" pitchFamily="34" charset="0"/>
              </a:rPr>
              <a:t>Contact</a:t>
            </a:r>
            <a:endParaRPr kumimoji="0" lang="de-DE" sz="1400" b="1"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Arial" pitchFamily="34" charset="0"/>
            </a:endParaRPr>
          </a:p>
        </p:txBody>
      </p:sp>
      <p:sp>
        <p:nvSpPr>
          <p:cNvPr id="15" name="TextBox 14">
            <a:extLst>
              <a:ext uri="{FF2B5EF4-FFF2-40B4-BE49-F238E27FC236}">
                <a16:creationId xmlns:a16="http://schemas.microsoft.com/office/drawing/2014/main" id="{896CACC8-D9A5-4A3F-B466-399341FA851A}"/>
              </a:ext>
            </a:extLst>
          </p:cNvPr>
          <p:cNvSpPr txBox="1"/>
          <p:nvPr userDrawn="1"/>
        </p:nvSpPr>
        <p:spPr>
          <a:xfrm>
            <a:off x="4439816" y="188640"/>
            <a:ext cx="3312368"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vi-VN" sz="3200" i="1">
                <a:solidFill>
                  <a:schemeClr val="bg1"/>
                </a:solidFill>
                <a:latin typeface="Verdana" panose="020B0604030504040204" pitchFamily="34" charset="0"/>
                <a:ea typeface="Verdana" panose="020B0604030504040204" pitchFamily="34" charset="0"/>
              </a:rPr>
              <a:t>Thank you!</a:t>
            </a:r>
            <a:endParaRPr lang="fr-CH" sz="3200" i="1">
              <a:solidFill>
                <a:schemeClr val="bg1"/>
              </a:solidFill>
              <a:latin typeface="Verdana" panose="020B0604030504040204" pitchFamily="34" charset="0"/>
              <a:ea typeface="Verdana" panose="020B0604030504040204" pitchFamily="34" charset="0"/>
            </a:endParaRPr>
          </a:p>
        </p:txBody>
      </p:sp>
      <p:sp>
        <p:nvSpPr>
          <p:cNvPr id="16" name="Text Placeholder 2"/>
          <p:cNvSpPr>
            <a:spLocks noGrp="1"/>
          </p:cNvSpPr>
          <p:nvPr>
            <p:ph type="body" sz="quarter" idx="11" hasCustomPrompt="1"/>
          </p:nvPr>
        </p:nvSpPr>
        <p:spPr>
          <a:xfrm>
            <a:off x="952500" y="2429525"/>
            <a:ext cx="5203093" cy="1287468"/>
          </a:xfrm>
          <a:prstGeom prst="rect">
            <a:avLst/>
          </a:prstGeom>
        </p:spPr>
        <p:txBody>
          <a:bodyPr anchor="t"/>
          <a:lstStyle>
            <a:lvl1pPr marL="0" marR="0" indent="0" algn="l" defTabSz="914400" rtl="0" eaLnBrk="1" fontAlgn="auto" latinLnBrk="0" hangingPunct="1">
              <a:lnSpc>
                <a:spcPct val="90000"/>
              </a:lnSpc>
              <a:spcBef>
                <a:spcPts val="900"/>
              </a:spcBef>
              <a:spcAft>
                <a:spcPts val="0"/>
              </a:spcAft>
              <a:buClr>
                <a:schemeClr val="tx2"/>
              </a:buClr>
              <a:buSzPct val="120000"/>
              <a:buFont typeface="Segoe UI" panose="020B0502040204020203" pitchFamily="34" charset="0"/>
              <a:buNone/>
              <a:tabLst/>
              <a:defRPr sz="1400" b="0">
                <a:solidFill>
                  <a:schemeClr val="bg1"/>
                </a:solidFill>
              </a:defRPr>
            </a:lvl1pPr>
            <a:lvl2pPr marL="368300" indent="0">
              <a:buNone/>
              <a:defRPr/>
            </a:lvl2pPr>
            <a:lvl3pPr marL="606425" indent="0">
              <a:buNone/>
              <a:defRPr/>
            </a:lvl3pPr>
            <a:lvl4pPr marL="1116013" indent="0">
              <a:buNone/>
              <a:defRPr/>
            </a:lvl4pPr>
            <a:lvl5pPr marL="1384300" indent="0">
              <a:buNone/>
              <a:defRPr/>
            </a:lvl5pPr>
          </a:lstStyle>
          <a:p>
            <a:pPr marL="0" marR="0" lvl="0" indent="0" algn="l" defTabSz="914400" rtl="0" eaLnBrk="1" fontAlgn="auto" latinLnBrk="0" hangingPunct="1">
              <a:lnSpc>
                <a:spcPct val="90000"/>
              </a:lnSpc>
              <a:spcBef>
                <a:spcPts val="900"/>
              </a:spcBef>
              <a:spcAft>
                <a:spcPts val="0"/>
              </a:spcAft>
              <a:buClr>
                <a:schemeClr val="tx2"/>
              </a:buClr>
              <a:buSzPct val="120000"/>
              <a:buFont typeface="Segoe UI" panose="020B0502040204020203" pitchFamily="34" charset="0"/>
              <a:buNone/>
              <a:tabLst/>
              <a:defRPr/>
            </a:pPr>
            <a:r>
              <a:rPr lang="vi-VN"/>
              <a:t>Name</a:t>
            </a:r>
            <a:endParaRPr lang="en-US"/>
          </a:p>
          <a:p>
            <a:pPr lvl="0"/>
            <a:r>
              <a:rPr lang="vi-VN"/>
              <a:t>Title</a:t>
            </a:r>
          </a:p>
          <a:p>
            <a:pPr lvl="0"/>
            <a:r>
              <a:rPr lang="vi-VN" b="0"/>
              <a:t>name@elca.ch</a:t>
            </a:r>
          </a:p>
          <a:p>
            <a:pPr lvl="0"/>
            <a:r>
              <a:rPr lang="vi-VN" b="0"/>
              <a:t>Tel</a:t>
            </a:r>
            <a:endParaRPr lang="en-US"/>
          </a:p>
        </p:txBody>
      </p:sp>
      <p:sp>
        <p:nvSpPr>
          <p:cNvPr id="6" name="Textfeld 11"/>
          <p:cNvSpPr txBox="1"/>
          <p:nvPr userDrawn="1"/>
        </p:nvSpPr>
        <p:spPr>
          <a:xfrm>
            <a:off x="972268" y="4004989"/>
            <a:ext cx="6491884" cy="863983"/>
          </a:xfrm>
          <a:prstGeom prst="rect">
            <a:avLst/>
          </a:prstGeom>
        </p:spPr>
        <p:txBody>
          <a:bodyPr vert="horz" lIns="35995" tIns="35995" rIns="35995" bIns="35995" rtlCol="0" anchor="t" anchorCtr="0">
            <a:noAutofit/>
          </a:bodyPr>
          <a:lstStyle/>
          <a:p>
            <a:pPr fontAlgn="auto">
              <a:spcBef>
                <a:spcPts val="300"/>
              </a:spcBef>
              <a:spcAft>
                <a:spcPts val="0"/>
              </a:spcAft>
              <a:buClr>
                <a:schemeClr val="bg1"/>
              </a:buClr>
              <a:buFont typeface="+mj-lt"/>
              <a:buNone/>
              <a:defRPr/>
            </a:pPr>
            <a:r>
              <a:rPr lang="en-US" sz="1050">
                <a:solidFill>
                  <a:schemeClr val="bg1"/>
                </a:solidFill>
                <a:latin typeface="Verdana" panose="020B0604030504040204" pitchFamily="34" charset="0"/>
                <a:ea typeface="Verdana" panose="020B0604030504040204" pitchFamily="34" charset="0"/>
              </a:rPr>
              <a:t>ELCA </a:t>
            </a:r>
            <a:r>
              <a:rPr lang="en-US" sz="1050" err="1">
                <a:solidFill>
                  <a:schemeClr val="bg1"/>
                </a:solidFill>
                <a:latin typeface="Verdana" panose="020B0604030504040204" pitchFamily="34" charset="0"/>
                <a:ea typeface="Verdana" panose="020B0604030504040204" pitchFamily="34" charset="0"/>
              </a:rPr>
              <a:t>Informatique</a:t>
            </a:r>
            <a:r>
              <a:rPr lang="en-US" sz="1050">
                <a:solidFill>
                  <a:schemeClr val="bg1"/>
                </a:solidFill>
                <a:latin typeface="Verdana" panose="020B0604030504040204" pitchFamily="34" charset="0"/>
                <a:ea typeface="Verdana" panose="020B0604030504040204" pitchFamily="34" charset="0"/>
              </a:rPr>
              <a:t> SA  |  Lausanne 021 613 21 11  |  Genève 022 307 15 11</a:t>
            </a:r>
          </a:p>
          <a:p>
            <a:pPr marL="0" marR="0" lvl="0" indent="0" algn="l" defTabSz="914400" rtl="0" eaLnBrk="1" fontAlgn="auto" latinLnBrk="0" hangingPunct="1">
              <a:lnSpc>
                <a:spcPct val="100000"/>
              </a:lnSpc>
              <a:spcBef>
                <a:spcPts val="300"/>
              </a:spcBef>
              <a:spcAft>
                <a:spcPts val="0"/>
              </a:spcAft>
              <a:buClr>
                <a:schemeClr val="bg1"/>
              </a:buClr>
              <a:buSzTx/>
              <a:buFont typeface="+mj-lt"/>
              <a:buNone/>
              <a:tabLst/>
              <a:defRPr/>
            </a:pPr>
            <a:r>
              <a:rPr lang="en-US" sz="1050">
                <a:solidFill>
                  <a:schemeClr val="bg1"/>
                </a:solidFill>
                <a:latin typeface="Verdana" panose="020B0604030504040204" pitchFamily="34" charset="0"/>
                <a:ea typeface="Verdana" panose="020B0604030504040204" pitchFamily="34" charset="0"/>
              </a:rPr>
              <a:t>ELCA </a:t>
            </a:r>
            <a:r>
              <a:rPr lang="en-US" sz="1050" err="1">
                <a:solidFill>
                  <a:schemeClr val="bg1"/>
                </a:solidFill>
                <a:latin typeface="Verdana" panose="020B0604030504040204" pitchFamily="34" charset="0"/>
                <a:ea typeface="Verdana" panose="020B0604030504040204" pitchFamily="34" charset="0"/>
              </a:rPr>
              <a:t>Informatik</a:t>
            </a:r>
            <a:r>
              <a:rPr lang="en-US" sz="1050">
                <a:solidFill>
                  <a:schemeClr val="bg1"/>
                </a:solidFill>
                <a:latin typeface="Verdana" panose="020B0604030504040204" pitchFamily="34" charset="0"/>
                <a:ea typeface="Verdana" panose="020B0604030504040204" pitchFamily="34" charset="0"/>
              </a:rPr>
              <a:t> AG  |  Zürich 044 456 32 11  |  Bern 031 556 63 11 |  Basel </a:t>
            </a:r>
            <a:r>
              <a:rPr lang="en-US" sz="1050" kern="1200">
                <a:solidFill>
                  <a:schemeClr val="bg1"/>
                </a:solidFill>
                <a:latin typeface="Verdana" panose="020B0604030504040204" pitchFamily="34" charset="0"/>
                <a:ea typeface="Verdana" panose="020B0604030504040204" pitchFamily="34" charset="0"/>
                <a:cs typeface="+mn-cs"/>
              </a:rPr>
              <a:t>044 456 32 11</a:t>
            </a: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endParaRPr kumimoji="0" lang="de-DE"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itchFamily="34" charset="0"/>
            </a:endParaRP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r>
              <a:rPr kumimoji="0" lang="de-DE"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itchFamily="34" charset="0"/>
              </a:rPr>
              <a:t>www.elca.ch</a:t>
            </a:r>
          </a:p>
        </p:txBody>
      </p:sp>
    </p:spTree>
    <p:extLst>
      <p:ext uri="{BB962C8B-B14F-4D97-AF65-F5344CB8AC3E}">
        <p14:creationId xmlns:p14="http://schemas.microsoft.com/office/powerpoint/2010/main" val="361178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ontact">
    <p:spTree>
      <p:nvGrpSpPr>
        <p:cNvPr id="1" name=""/>
        <p:cNvGrpSpPr/>
        <p:nvPr/>
      </p:nvGrpSpPr>
      <p:grpSpPr>
        <a:xfrm>
          <a:off x="0" y="0"/>
          <a:ext cx="0" cy="0"/>
          <a:chOff x="0" y="0"/>
          <a:chExt cx="0" cy="0"/>
        </a:xfrm>
      </p:grpSpPr>
      <p:sp>
        <p:nvSpPr>
          <p:cNvPr id="13" name="Freeform 5"/>
          <p:cNvSpPr>
            <a:spLocks/>
          </p:cNvSpPr>
          <p:nvPr userDrawn="1"/>
        </p:nvSpPr>
        <p:spPr bwMode="auto">
          <a:xfrm>
            <a:off x="479376" y="1772816"/>
            <a:ext cx="3611564" cy="3327115"/>
          </a:xfrm>
          <a:custGeom>
            <a:avLst/>
            <a:gdLst>
              <a:gd name="T0" fmla="*/ 527 w 546"/>
              <a:gd name="T1" fmla="*/ 0 h 503"/>
              <a:gd name="T2" fmla="*/ 546 w 546"/>
              <a:gd name="T3" fmla="*/ 503 h 503"/>
              <a:gd name="T4" fmla="*/ 0 w 546"/>
              <a:gd name="T5" fmla="*/ 493 h 503"/>
              <a:gd name="T6" fmla="*/ 12 w 546"/>
              <a:gd name="T7" fmla="*/ 160 h 503"/>
              <a:gd name="T8" fmla="*/ 72 w 546"/>
              <a:gd name="T9" fmla="*/ 24 h 503"/>
              <a:gd name="T10" fmla="*/ 527 w 546"/>
              <a:gd name="T11" fmla="*/ 0 h 503"/>
            </a:gdLst>
            <a:ahLst/>
            <a:cxnLst>
              <a:cxn ang="0">
                <a:pos x="T0" y="T1"/>
              </a:cxn>
              <a:cxn ang="0">
                <a:pos x="T2" y="T3"/>
              </a:cxn>
              <a:cxn ang="0">
                <a:pos x="T4" y="T5"/>
              </a:cxn>
              <a:cxn ang="0">
                <a:pos x="T6" y="T7"/>
              </a:cxn>
              <a:cxn ang="0">
                <a:pos x="T8" y="T9"/>
              </a:cxn>
              <a:cxn ang="0">
                <a:pos x="T10" y="T11"/>
              </a:cxn>
            </a:cxnLst>
            <a:rect l="0" t="0" r="r" b="b"/>
            <a:pathLst>
              <a:path w="546" h="503">
                <a:moveTo>
                  <a:pt x="527" y="0"/>
                </a:moveTo>
                <a:lnTo>
                  <a:pt x="546" y="503"/>
                </a:lnTo>
                <a:lnTo>
                  <a:pt x="0" y="493"/>
                </a:lnTo>
                <a:lnTo>
                  <a:pt x="12" y="160"/>
                </a:lnTo>
                <a:lnTo>
                  <a:pt x="72" y="24"/>
                </a:lnTo>
                <a:lnTo>
                  <a:pt x="527" y="0"/>
                </a:lnTo>
                <a:close/>
              </a:path>
            </a:pathLst>
          </a:custGeom>
          <a:solidFill>
            <a:schemeClr val="tx2"/>
          </a:solidFill>
          <a:ln w="1651" cap="flat">
            <a:solidFill>
              <a:srgbClr val="E5442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8"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cxnSp>
        <p:nvCxnSpPr>
          <p:cNvPr id="9" name="Gerade Verbindung 14"/>
          <p:cNvCxnSpPr/>
          <p:nvPr userDrawn="1"/>
        </p:nvCxnSpPr>
        <p:spPr>
          <a:xfrm>
            <a:off x="4306964" y="3612903"/>
            <a:ext cx="3611564"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feld 20"/>
          <p:cNvSpPr txBox="1"/>
          <p:nvPr userDrawn="1"/>
        </p:nvSpPr>
        <p:spPr>
          <a:xfrm>
            <a:off x="975545" y="2065283"/>
            <a:ext cx="1309613" cy="276999"/>
          </a:xfrm>
          <a:prstGeom prst="rect">
            <a:avLst/>
          </a:prstGeom>
          <a:noFill/>
          <a:effectLst>
            <a:outerShdw blurRad="50800" dist="38100" dir="2700000" algn="tl" rotWithShape="0">
              <a:prstClr val="black">
                <a:alpha val="40000"/>
              </a:prstClr>
            </a:outerShdw>
          </a:effectLst>
        </p:spPr>
        <p:txBody>
          <a:bodyPr wrap="square" lIns="35995" tIns="0" rIns="35995"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Arial" pitchFamily="34" charset="0"/>
              </a:rPr>
              <a:t>Contact</a:t>
            </a:r>
            <a:endParaRPr kumimoji="0" lang="de-DE" sz="1400" b="1"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Arial" pitchFamily="34" charset="0"/>
            </a:endParaRPr>
          </a:p>
        </p:txBody>
      </p:sp>
      <p:sp>
        <p:nvSpPr>
          <p:cNvPr id="15" name="TextBox 14">
            <a:extLst>
              <a:ext uri="{FF2B5EF4-FFF2-40B4-BE49-F238E27FC236}">
                <a16:creationId xmlns:a16="http://schemas.microsoft.com/office/drawing/2014/main" id="{896CACC8-D9A5-4A3F-B466-399341FA851A}"/>
              </a:ext>
            </a:extLst>
          </p:cNvPr>
          <p:cNvSpPr txBox="1"/>
          <p:nvPr userDrawn="1"/>
        </p:nvSpPr>
        <p:spPr>
          <a:xfrm>
            <a:off x="4439816" y="188640"/>
            <a:ext cx="3312368"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vi-VN" sz="3200" i="1">
                <a:solidFill>
                  <a:schemeClr val="bg1"/>
                </a:solidFill>
                <a:latin typeface="Verdana" panose="020B0604030504040204" pitchFamily="34" charset="0"/>
                <a:ea typeface="Verdana" panose="020B0604030504040204" pitchFamily="34" charset="0"/>
              </a:rPr>
              <a:t>Thank you!</a:t>
            </a:r>
            <a:endParaRPr lang="fr-CH" sz="3200" i="1">
              <a:solidFill>
                <a:schemeClr val="bg1"/>
              </a:solidFill>
              <a:latin typeface="Verdana" panose="020B0604030504040204" pitchFamily="34" charset="0"/>
              <a:ea typeface="Verdana" panose="020B0604030504040204" pitchFamily="34" charset="0"/>
            </a:endParaRPr>
          </a:p>
        </p:txBody>
      </p:sp>
      <p:sp>
        <p:nvSpPr>
          <p:cNvPr id="16" name="Text Placeholder 2"/>
          <p:cNvSpPr>
            <a:spLocks noGrp="1"/>
          </p:cNvSpPr>
          <p:nvPr>
            <p:ph type="body" sz="quarter" idx="11" hasCustomPrompt="1"/>
          </p:nvPr>
        </p:nvSpPr>
        <p:spPr>
          <a:xfrm>
            <a:off x="623392" y="3612903"/>
            <a:ext cx="2582883" cy="1287468"/>
          </a:xfrm>
          <a:prstGeom prst="rect">
            <a:avLst/>
          </a:prstGeom>
        </p:spPr>
        <p:txBody>
          <a:bodyPr anchor="t"/>
          <a:lstStyle>
            <a:lvl1pPr marL="0" marR="0" indent="0" algn="l" defTabSz="914400" rtl="0" eaLnBrk="1" fontAlgn="auto" latinLnBrk="0" hangingPunct="1">
              <a:lnSpc>
                <a:spcPct val="90000"/>
              </a:lnSpc>
              <a:spcBef>
                <a:spcPts val="900"/>
              </a:spcBef>
              <a:spcAft>
                <a:spcPts val="0"/>
              </a:spcAft>
              <a:buClr>
                <a:schemeClr val="tx2"/>
              </a:buClr>
              <a:buSzPct val="120000"/>
              <a:buFont typeface="Segoe UI" panose="020B0502040204020203" pitchFamily="34" charset="0"/>
              <a:buNone/>
              <a:tabLst/>
              <a:defRPr sz="1200" b="0">
                <a:solidFill>
                  <a:schemeClr val="bg1"/>
                </a:solidFill>
              </a:defRPr>
            </a:lvl1pPr>
            <a:lvl2pPr marL="368300" indent="0">
              <a:buNone/>
              <a:defRPr/>
            </a:lvl2pPr>
            <a:lvl3pPr marL="606425" indent="0">
              <a:buNone/>
              <a:defRPr/>
            </a:lvl3pPr>
            <a:lvl4pPr marL="1116013" indent="0">
              <a:buNone/>
              <a:defRPr/>
            </a:lvl4pPr>
            <a:lvl5pPr marL="1384300" indent="0">
              <a:buNone/>
              <a:defRPr/>
            </a:lvl5pPr>
          </a:lstStyle>
          <a:p>
            <a:pPr marL="0" marR="0" lvl="0" indent="0" algn="l" defTabSz="914400" rtl="0" eaLnBrk="1" fontAlgn="auto" latinLnBrk="0" hangingPunct="1">
              <a:lnSpc>
                <a:spcPct val="90000"/>
              </a:lnSpc>
              <a:spcBef>
                <a:spcPts val="900"/>
              </a:spcBef>
              <a:spcAft>
                <a:spcPts val="0"/>
              </a:spcAft>
              <a:buClr>
                <a:schemeClr val="tx2"/>
              </a:buClr>
              <a:buSzPct val="120000"/>
              <a:buFont typeface="Segoe UI" panose="020B0502040204020203" pitchFamily="34" charset="0"/>
              <a:buNone/>
              <a:tabLst/>
              <a:defRPr/>
            </a:pPr>
            <a:r>
              <a:rPr lang="vi-VN"/>
              <a:t>Name</a:t>
            </a:r>
            <a:endParaRPr lang="en-US"/>
          </a:p>
          <a:p>
            <a:pPr lvl="0"/>
            <a:r>
              <a:rPr lang="vi-VN"/>
              <a:t>Title</a:t>
            </a:r>
          </a:p>
          <a:p>
            <a:pPr lvl="0"/>
            <a:r>
              <a:rPr lang="vi-VN" b="0"/>
              <a:t>name@elca.ch</a:t>
            </a:r>
          </a:p>
          <a:p>
            <a:pPr lvl="0"/>
            <a:r>
              <a:rPr lang="vi-VN" b="0"/>
              <a:t>Tel</a:t>
            </a:r>
            <a:endParaRPr lang="en-US"/>
          </a:p>
        </p:txBody>
      </p:sp>
      <p:sp>
        <p:nvSpPr>
          <p:cNvPr id="6" name="Textfeld 11"/>
          <p:cNvSpPr txBox="1"/>
          <p:nvPr userDrawn="1"/>
        </p:nvSpPr>
        <p:spPr>
          <a:xfrm>
            <a:off x="4306964" y="3737945"/>
            <a:ext cx="5101403" cy="1172972"/>
          </a:xfrm>
          <a:prstGeom prst="rect">
            <a:avLst/>
          </a:prstGeom>
        </p:spPr>
        <p:txBody>
          <a:bodyPr vert="horz" lIns="35995" tIns="35995" rIns="35995" bIns="35995" rtlCol="0" anchor="t" anchorCtr="0">
            <a:noAutofit/>
          </a:bodyPr>
          <a:lstStyle/>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r>
              <a:rPr kumimoji="0" lang="de-DE" sz="105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ELCA Informatique SA</a:t>
            </a:r>
            <a:endParaRPr kumimoji="0" lang="vi-VN"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endParaRP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r>
              <a:rPr kumimoji="0" lang="de-DE"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Lausanne 021 613 21 11  |  Genève 022 307 15 11</a:t>
            </a:r>
            <a:endParaRPr kumimoji="0" lang="vi-VN"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endParaRP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endParaRPr kumimoji="0" lang="de-DE"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endParaRP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r>
              <a:rPr kumimoji="0" lang="de-DE" sz="1050" b="1"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ELCA Informatik AG</a:t>
            </a:r>
            <a:endParaRPr kumimoji="0" lang="vi-VN"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endParaRP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r>
              <a:rPr kumimoji="0" lang="de-DE"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Zürich 044 456 32 11 </a:t>
            </a:r>
            <a:r>
              <a:rPr kumimoji="0" lang="vi-VN"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 </a:t>
            </a:r>
            <a:r>
              <a:rPr kumimoji="0" lang="de-DE"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  Bern 031 556 63 11 </a:t>
            </a:r>
            <a:r>
              <a:rPr lang="en-US" sz="1050">
                <a:solidFill>
                  <a:schemeClr val="accent2"/>
                </a:solidFill>
                <a:latin typeface="Verdana" panose="020B0604030504040204" pitchFamily="34" charset="0"/>
                <a:ea typeface="Verdana" panose="020B0604030504040204" pitchFamily="34" charset="0"/>
              </a:rPr>
              <a:t>|  Basel </a:t>
            </a:r>
            <a:r>
              <a:rPr lang="en-US" sz="1050" kern="1200">
                <a:solidFill>
                  <a:schemeClr val="accent2"/>
                </a:solidFill>
                <a:latin typeface="Verdana" panose="020B0604030504040204" pitchFamily="34" charset="0"/>
                <a:ea typeface="Verdana" panose="020B0604030504040204" pitchFamily="34" charset="0"/>
                <a:cs typeface="+mn-cs"/>
              </a:rPr>
              <a:t>044 456 32 11</a:t>
            </a: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endParaRPr kumimoji="0" lang="de-DE"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endParaRP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endParaRPr kumimoji="0" lang="de-DE" sz="90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endParaRP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r>
              <a:rPr kumimoji="0" lang="de-DE" sz="1200" b="1" i="0" u="none" strike="noStrike" kern="1200" cap="none" spc="0" normalizeH="0" baseline="0" noProof="0">
                <a:ln>
                  <a:noFill/>
                </a:ln>
                <a:solidFill>
                  <a:schemeClr val="tx2"/>
                </a:solidFill>
                <a:effectLst/>
                <a:uLnTx/>
                <a:uFillTx/>
                <a:latin typeface="Verdana" panose="020B0604030504040204" pitchFamily="34" charset="0"/>
                <a:ea typeface="Verdana" panose="020B0604030504040204" pitchFamily="34" charset="0"/>
                <a:cs typeface="Arial" pitchFamily="34" charset="0"/>
              </a:rPr>
              <a:t>www.elca.ch</a:t>
            </a:r>
          </a:p>
        </p:txBody>
      </p:sp>
    </p:spTree>
    <p:extLst>
      <p:ext uri="{BB962C8B-B14F-4D97-AF65-F5344CB8AC3E}">
        <p14:creationId xmlns:p14="http://schemas.microsoft.com/office/powerpoint/2010/main" val="39039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ontact">
    <p:spTree>
      <p:nvGrpSpPr>
        <p:cNvPr id="1" name=""/>
        <p:cNvGrpSpPr/>
        <p:nvPr/>
      </p:nvGrpSpPr>
      <p:grpSpPr>
        <a:xfrm>
          <a:off x="0" y="0"/>
          <a:ext cx="0" cy="0"/>
          <a:chOff x="0" y="0"/>
          <a:chExt cx="0" cy="0"/>
        </a:xfrm>
      </p:grpSpPr>
      <p:sp>
        <p:nvSpPr>
          <p:cNvPr id="7"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8"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cxnSp>
        <p:nvCxnSpPr>
          <p:cNvPr id="9" name="Gerade Verbindung 14"/>
          <p:cNvCxnSpPr/>
          <p:nvPr userDrawn="1"/>
        </p:nvCxnSpPr>
        <p:spPr>
          <a:xfrm>
            <a:off x="972268" y="3716993"/>
            <a:ext cx="5183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6CACC8-D9A5-4A3F-B466-399341FA851A}"/>
              </a:ext>
            </a:extLst>
          </p:cNvPr>
          <p:cNvSpPr txBox="1"/>
          <p:nvPr userDrawn="1"/>
        </p:nvSpPr>
        <p:spPr>
          <a:xfrm>
            <a:off x="4439816" y="188640"/>
            <a:ext cx="3312368"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vi-VN" sz="3200" i="1">
                <a:solidFill>
                  <a:schemeClr val="bg1"/>
                </a:solidFill>
                <a:latin typeface="Verdana" panose="020B0604030504040204" pitchFamily="34" charset="0"/>
                <a:ea typeface="Verdana" panose="020B0604030504040204" pitchFamily="34" charset="0"/>
              </a:rPr>
              <a:t>Thank you!</a:t>
            </a:r>
            <a:endParaRPr lang="fr-CH" sz="3200" i="1">
              <a:solidFill>
                <a:schemeClr val="bg1"/>
              </a:solidFill>
              <a:latin typeface="Verdana" panose="020B0604030504040204" pitchFamily="34" charset="0"/>
              <a:ea typeface="Verdana" panose="020B0604030504040204" pitchFamily="34" charset="0"/>
            </a:endParaRPr>
          </a:p>
        </p:txBody>
      </p:sp>
      <p:sp>
        <p:nvSpPr>
          <p:cNvPr id="16" name="Text Placeholder 2"/>
          <p:cNvSpPr>
            <a:spLocks noGrp="1"/>
          </p:cNvSpPr>
          <p:nvPr>
            <p:ph type="body" sz="quarter" idx="11" hasCustomPrompt="1"/>
          </p:nvPr>
        </p:nvSpPr>
        <p:spPr>
          <a:xfrm>
            <a:off x="2711625" y="3456997"/>
            <a:ext cx="5203093" cy="269422"/>
          </a:xfrm>
          <a:prstGeom prst="rect">
            <a:avLst/>
          </a:prstGeom>
        </p:spPr>
        <p:txBody>
          <a:bodyPr anchor="t"/>
          <a:lstStyle>
            <a:lvl1pPr marL="0" marR="0" indent="0" algn="l" defTabSz="914400" rtl="0" eaLnBrk="1" fontAlgn="auto" latinLnBrk="0" hangingPunct="1">
              <a:lnSpc>
                <a:spcPct val="90000"/>
              </a:lnSpc>
              <a:spcBef>
                <a:spcPts val="900"/>
              </a:spcBef>
              <a:spcAft>
                <a:spcPts val="0"/>
              </a:spcAft>
              <a:buClr>
                <a:schemeClr val="tx2"/>
              </a:buClr>
              <a:buSzPct val="120000"/>
              <a:buFont typeface="Segoe UI" panose="020B0502040204020203" pitchFamily="34" charset="0"/>
              <a:buNone/>
              <a:tabLst/>
              <a:defRPr lang="vi-VN" sz="1200" b="1" u="none" kern="1200" baseline="0" dirty="0">
                <a:solidFill>
                  <a:schemeClr val="accent2"/>
                </a:solidFill>
                <a:latin typeface="Verdana" panose="020B0604030504040204" pitchFamily="34" charset="0"/>
                <a:ea typeface="Verdana" panose="020B0604030504040204" pitchFamily="34" charset="0"/>
                <a:cs typeface="+mn-cs"/>
              </a:defRPr>
            </a:lvl1pPr>
            <a:lvl2pPr marL="368300" indent="0">
              <a:buNone/>
              <a:defRPr/>
            </a:lvl2pPr>
            <a:lvl3pPr marL="606425" indent="0">
              <a:buNone/>
              <a:defRPr/>
            </a:lvl3pPr>
            <a:lvl4pPr marL="1116013" indent="0">
              <a:buNone/>
              <a:defRPr/>
            </a:lvl4pPr>
            <a:lvl5pPr marL="1384300" indent="0">
              <a:buNone/>
              <a:defRPr/>
            </a:lvl5pPr>
          </a:lstStyle>
          <a:p>
            <a:pPr marL="0" marR="0" lvl="0" indent="0" algn="l" defTabSz="914400" rtl="0" eaLnBrk="1" fontAlgn="auto" latinLnBrk="0" hangingPunct="1">
              <a:lnSpc>
                <a:spcPct val="90000"/>
              </a:lnSpc>
              <a:spcBef>
                <a:spcPts val="900"/>
              </a:spcBef>
              <a:spcAft>
                <a:spcPts val="0"/>
              </a:spcAft>
              <a:buClr>
                <a:schemeClr val="tx2"/>
              </a:buClr>
              <a:buSzPct val="120000"/>
              <a:buFont typeface="Segoe UI" panose="020B0502040204020203" pitchFamily="34" charset="0"/>
              <a:buNone/>
              <a:tabLst/>
              <a:defRPr/>
            </a:pPr>
            <a:r>
              <a:rPr lang="vi-VN"/>
              <a:t>Name</a:t>
            </a:r>
            <a:r>
              <a:rPr lang="en-US"/>
              <a:t> </a:t>
            </a:r>
          </a:p>
        </p:txBody>
      </p:sp>
      <p:sp>
        <p:nvSpPr>
          <p:cNvPr id="6" name="Textfeld 11"/>
          <p:cNvSpPr txBox="1"/>
          <p:nvPr userDrawn="1"/>
        </p:nvSpPr>
        <p:spPr>
          <a:xfrm>
            <a:off x="2711624" y="5371151"/>
            <a:ext cx="7632848" cy="863983"/>
          </a:xfrm>
          <a:prstGeom prst="rect">
            <a:avLst/>
          </a:prstGeom>
        </p:spPr>
        <p:txBody>
          <a:bodyPr vert="horz" lIns="90000" tIns="35995" rIns="35995" bIns="35995" rtlCol="0" anchor="t" anchorCtr="0">
            <a:noAutofit/>
          </a:bodyPr>
          <a:lstStyle/>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r>
              <a:rPr kumimoji="0" lang="de-DE"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ELCA Informatique SA  |  Lausanne 021 613 21 11  |  </a:t>
            </a:r>
            <a:r>
              <a:rPr kumimoji="0" lang="de-DE" sz="1050" b="0" i="0" u="none" strike="noStrike" kern="1200" cap="none" spc="0" normalizeH="0" baseline="0" noProof="0" err="1">
                <a:ln>
                  <a:noFill/>
                </a:ln>
                <a:solidFill>
                  <a:schemeClr val="accent2"/>
                </a:solidFill>
                <a:effectLst/>
                <a:uLnTx/>
                <a:uFillTx/>
                <a:latin typeface="Verdana" panose="020B0604030504040204" pitchFamily="34" charset="0"/>
                <a:ea typeface="Verdana" panose="020B0604030504040204" pitchFamily="34" charset="0"/>
                <a:cs typeface="Arial" pitchFamily="34" charset="0"/>
              </a:rPr>
              <a:t>Genève</a:t>
            </a:r>
            <a:r>
              <a:rPr kumimoji="0" lang="de-DE"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 022 307 15 11</a:t>
            </a: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r>
              <a:rPr kumimoji="0" lang="de-DE"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ELCA Informatik AG  </a:t>
            </a:r>
            <a:r>
              <a:rPr kumimoji="0" lang="vi-VN"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   </a:t>
            </a:r>
            <a:r>
              <a:rPr kumimoji="0" lang="de-DE"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  Zürich 044 456 32 11  </a:t>
            </a:r>
            <a:r>
              <a:rPr kumimoji="0" lang="vi-VN"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     </a:t>
            </a:r>
            <a:r>
              <a:rPr kumimoji="0" lang="de-DE"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rPr>
              <a:t>|  Bern 031 556 63 11     </a:t>
            </a:r>
            <a:r>
              <a:rPr lang="en-US" sz="1050">
                <a:solidFill>
                  <a:schemeClr val="accent2"/>
                </a:solidFill>
                <a:latin typeface="Verdana" panose="020B0604030504040204" pitchFamily="34" charset="0"/>
                <a:ea typeface="Verdana" panose="020B0604030504040204" pitchFamily="34" charset="0"/>
              </a:rPr>
              <a:t>|  Basel </a:t>
            </a:r>
            <a:r>
              <a:rPr lang="en-US" sz="1050" kern="1200">
                <a:solidFill>
                  <a:schemeClr val="accent2"/>
                </a:solidFill>
                <a:latin typeface="Verdana" panose="020B0604030504040204" pitchFamily="34" charset="0"/>
                <a:ea typeface="Verdana" panose="020B0604030504040204" pitchFamily="34" charset="0"/>
                <a:cs typeface="+mn-cs"/>
              </a:rPr>
              <a:t>044 456 32 11</a:t>
            </a: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endParaRPr kumimoji="0" lang="de-DE" sz="105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endParaRP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endParaRPr kumimoji="0" lang="de-DE" sz="900" b="0" i="0" u="none" strike="noStrike" kern="1200" cap="none" spc="0" normalizeH="0" baseline="0" noProof="0">
              <a:ln>
                <a:noFill/>
              </a:ln>
              <a:solidFill>
                <a:schemeClr val="accent2"/>
              </a:solidFill>
              <a:effectLst/>
              <a:uLnTx/>
              <a:uFillTx/>
              <a:latin typeface="Verdana" panose="020B0604030504040204" pitchFamily="34" charset="0"/>
              <a:ea typeface="Verdana" panose="020B0604030504040204" pitchFamily="34" charset="0"/>
              <a:cs typeface="Arial" pitchFamily="34" charset="0"/>
            </a:endParaRPr>
          </a:p>
          <a:p>
            <a:pPr marL="361914" marR="0" lvl="0" indent="-361914" algn="l" defTabSz="914309" rtl="0" eaLnBrk="1" fontAlgn="auto" latinLnBrk="0" hangingPunct="1">
              <a:lnSpc>
                <a:spcPct val="100000"/>
              </a:lnSpc>
              <a:spcBef>
                <a:spcPts val="300"/>
              </a:spcBef>
              <a:spcAft>
                <a:spcPts val="0"/>
              </a:spcAft>
              <a:buClr>
                <a:prstClr val="white"/>
              </a:buClr>
              <a:buSzTx/>
              <a:buFontTx/>
              <a:buNone/>
              <a:tabLst/>
              <a:defRPr/>
            </a:pPr>
            <a:r>
              <a:rPr kumimoji="0" lang="de-DE" sz="1200" b="1" i="0" u="none" strike="noStrike" kern="1200" cap="none" spc="0" normalizeH="0" baseline="0" noProof="0">
                <a:ln>
                  <a:noFill/>
                </a:ln>
                <a:solidFill>
                  <a:schemeClr val="tx2"/>
                </a:solidFill>
                <a:effectLst/>
                <a:uLnTx/>
                <a:uFillTx/>
                <a:latin typeface="Verdana" panose="020B0604030504040204" pitchFamily="34" charset="0"/>
                <a:ea typeface="Verdana" panose="020B0604030504040204" pitchFamily="34" charset="0"/>
                <a:cs typeface="Arial" pitchFamily="34" charset="0"/>
              </a:rPr>
              <a:t>www.elca.ch</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377" y="2871579"/>
            <a:ext cx="1877784" cy="450000"/>
          </a:xfrm>
          <a:prstGeom prst="rect">
            <a:avLst/>
          </a:prstGeom>
        </p:spPr>
      </p:pic>
      <p:sp>
        <p:nvSpPr>
          <p:cNvPr id="14" name="Text Placeholder 2"/>
          <p:cNvSpPr>
            <a:spLocks noGrp="1"/>
          </p:cNvSpPr>
          <p:nvPr>
            <p:ph type="body" sz="quarter" idx="12" hasCustomPrompt="1"/>
          </p:nvPr>
        </p:nvSpPr>
        <p:spPr>
          <a:xfrm>
            <a:off x="2711625" y="3741980"/>
            <a:ext cx="5203093" cy="1287468"/>
          </a:xfrm>
          <a:prstGeom prst="rect">
            <a:avLst/>
          </a:prstGeom>
        </p:spPr>
        <p:txBody>
          <a:bodyPr anchor="t"/>
          <a:lstStyle>
            <a:lvl1pPr marL="0" marR="0" indent="0" algn="l" defTabSz="914400" rtl="0" eaLnBrk="1" fontAlgn="auto" latinLnBrk="0" hangingPunct="1">
              <a:lnSpc>
                <a:spcPct val="90000"/>
              </a:lnSpc>
              <a:spcBef>
                <a:spcPts val="600"/>
              </a:spcBef>
              <a:spcAft>
                <a:spcPts val="0"/>
              </a:spcAft>
              <a:buClr>
                <a:schemeClr val="tx2"/>
              </a:buClr>
              <a:buSzPct val="120000"/>
              <a:buFont typeface="Segoe UI" panose="020B0502040204020203" pitchFamily="34" charset="0"/>
              <a:buNone/>
              <a:tabLst/>
              <a:defRPr lang="vi-VN" sz="1200" b="0" u="none" kern="1200" baseline="0" dirty="0">
                <a:solidFill>
                  <a:schemeClr val="accent2"/>
                </a:solidFill>
                <a:latin typeface="Verdana" panose="020B0604030504040204" pitchFamily="34" charset="0"/>
                <a:ea typeface="Verdana" panose="020B0604030504040204" pitchFamily="34" charset="0"/>
                <a:cs typeface="+mn-cs"/>
              </a:defRPr>
            </a:lvl1pPr>
            <a:lvl2pPr marL="368300" indent="0">
              <a:buNone/>
              <a:defRPr/>
            </a:lvl2pPr>
            <a:lvl3pPr marL="606425" indent="0">
              <a:buNone/>
              <a:defRPr/>
            </a:lvl3pPr>
            <a:lvl4pPr marL="1116013" indent="0">
              <a:buNone/>
              <a:defRPr/>
            </a:lvl4pPr>
            <a:lvl5pPr marL="1384300" indent="0">
              <a:buNone/>
              <a:defRPr/>
            </a:lvl5pPr>
          </a:lstStyle>
          <a:p>
            <a:pPr marL="0" marR="0" lvl="0" indent="0" algn="l" defTabSz="914400" rtl="0" eaLnBrk="1" fontAlgn="auto" latinLnBrk="0" hangingPunct="1">
              <a:lnSpc>
                <a:spcPct val="90000"/>
              </a:lnSpc>
              <a:spcBef>
                <a:spcPts val="900"/>
              </a:spcBef>
              <a:spcAft>
                <a:spcPts val="0"/>
              </a:spcAft>
              <a:buClr>
                <a:schemeClr val="tx2"/>
              </a:buClr>
              <a:buSzPct val="120000"/>
              <a:buFont typeface="Segoe UI" panose="020B0502040204020203" pitchFamily="34" charset="0"/>
              <a:buNone/>
              <a:tabLst/>
              <a:defRPr/>
            </a:pPr>
            <a:r>
              <a:rPr lang="vi-VN"/>
              <a:t>Title</a:t>
            </a:r>
            <a:endParaRPr lang="en-US"/>
          </a:p>
          <a:p>
            <a:pPr marL="0" marR="0" lvl="0" indent="0" algn="l" defTabSz="914400" rtl="0" eaLnBrk="1" fontAlgn="auto" latinLnBrk="0" hangingPunct="1">
              <a:lnSpc>
                <a:spcPct val="90000"/>
              </a:lnSpc>
              <a:spcBef>
                <a:spcPts val="900"/>
              </a:spcBef>
              <a:spcAft>
                <a:spcPts val="0"/>
              </a:spcAft>
              <a:buClr>
                <a:schemeClr val="tx2"/>
              </a:buClr>
              <a:buSzPct val="120000"/>
              <a:buFont typeface="Segoe UI" panose="020B0502040204020203" pitchFamily="34" charset="0"/>
              <a:buNone/>
              <a:tabLst/>
              <a:defRPr/>
            </a:pPr>
            <a:endParaRPr lang="vi-VN"/>
          </a:p>
          <a:p>
            <a:pPr lvl="0"/>
            <a:r>
              <a:rPr lang="vi-VN" b="0"/>
              <a:t>name@elca.ch</a:t>
            </a:r>
          </a:p>
          <a:p>
            <a:pPr lvl="0"/>
            <a:r>
              <a:rPr lang="vi-VN" b="0"/>
              <a:t>Tel</a:t>
            </a:r>
            <a:endParaRPr lang="en-US"/>
          </a:p>
        </p:txBody>
      </p:sp>
      <p:sp>
        <p:nvSpPr>
          <p:cNvPr id="18" name="Textfeld 20"/>
          <p:cNvSpPr txBox="1"/>
          <p:nvPr userDrawn="1"/>
        </p:nvSpPr>
        <p:spPr>
          <a:xfrm>
            <a:off x="2711624" y="3044580"/>
            <a:ext cx="1237605" cy="276999"/>
          </a:xfrm>
          <a:prstGeom prst="rect">
            <a:avLst/>
          </a:prstGeom>
          <a:noFill/>
          <a:effectLst>
            <a:outerShdw blurRad="50800" dist="38100" dir="2700000" algn="tl" rotWithShape="0">
              <a:prstClr val="black">
                <a:alpha val="40000"/>
              </a:prstClr>
            </a:outerShdw>
          </a:effectLst>
        </p:spPr>
        <p:txBody>
          <a:bodyPr wrap="square" lIns="90000" tIns="0" rIns="35995"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Arial" pitchFamily="34" charset="0"/>
              </a:rPr>
              <a:t>Contact</a:t>
            </a:r>
            <a:endParaRPr kumimoji="0" lang="de-DE" sz="1400" b="1" i="0"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Arial" pitchFamily="34" charset="0"/>
            </a:endParaRPr>
          </a:p>
        </p:txBody>
      </p:sp>
    </p:spTree>
    <p:extLst>
      <p:ext uri="{BB962C8B-B14F-4D97-AF65-F5344CB8AC3E}">
        <p14:creationId xmlns:p14="http://schemas.microsoft.com/office/powerpoint/2010/main" val="341790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Cover_Logo lens">
    <p:bg>
      <p:bgPr>
        <a:solidFill>
          <a:schemeClr val="bg1">
            <a:lumMod val="50000"/>
          </a:schemeClr>
        </a:solidFill>
        <a:effectLst/>
      </p:bgPr>
    </p:bg>
    <p:spTree>
      <p:nvGrpSpPr>
        <p:cNvPr id="1" name=""/>
        <p:cNvGrpSpPr/>
        <p:nvPr/>
      </p:nvGrpSpPr>
      <p:grpSpPr>
        <a:xfrm>
          <a:off x="0" y="0"/>
          <a:ext cx="0" cy="0"/>
          <a:chOff x="0" y="0"/>
          <a:chExt cx="0" cy="0"/>
        </a:xfrm>
      </p:grpSpPr>
      <p:sp>
        <p:nvSpPr>
          <p:cNvPr id="17" name="Note"/>
          <p:cNvSpPr/>
          <p:nvPr userDrawn="1"/>
        </p:nvSpPr>
        <p:spPr>
          <a:xfrm>
            <a:off x="12287374" y="0"/>
            <a:ext cx="1885826" cy="1323439"/>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a:solidFill>
                  <a:srgbClr val="595959"/>
                </a:solidFill>
              </a:rPr>
              <a:t>To add a background image:</a:t>
            </a:r>
          </a:p>
          <a:p>
            <a:pPr marL="171450" indent="-171450">
              <a:buFont typeface="Arial" panose="020B0604020202020204" pitchFamily="34" charset="0"/>
              <a:buChar char="•"/>
            </a:pPr>
            <a:r>
              <a:rPr lang="en-GB" sz="1000">
                <a:solidFill>
                  <a:srgbClr val="595959"/>
                </a:solidFill>
              </a:rPr>
              <a:t>On</a:t>
            </a:r>
            <a:r>
              <a:rPr lang="en-GB" sz="1000" baseline="0">
                <a:solidFill>
                  <a:srgbClr val="595959"/>
                </a:solidFill>
              </a:rPr>
              <a:t> tab </a:t>
            </a:r>
            <a:r>
              <a:rPr lang="en-GB" sz="1000">
                <a:solidFill>
                  <a:srgbClr val="595959"/>
                </a:solidFill>
              </a:rPr>
              <a:t>Design</a:t>
            </a:r>
            <a:r>
              <a:rPr lang="en-GB" sz="1000" baseline="0">
                <a:solidFill>
                  <a:srgbClr val="595959"/>
                </a:solidFill>
              </a:rPr>
              <a:t> menu</a:t>
            </a:r>
            <a:endParaRPr lang="en-GB" sz="1000">
              <a:solidFill>
                <a:srgbClr val="595959"/>
              </a:solidFill>
            </a:endParaRPr>
          </a:p>
          <a:p>
            <a:pPr marL="171450" indent="-171450">
              <a:buFont typeface="Arial" panose="020B0604020202020204" pitchFamily="34" charset="0"/>
              <a:buChar char="•"/>
            </a:pPr>
            <a:r>
              <a:rPr lang="en-GB" sz="1000">
                <a:solidFill>
                  <a:srgbClr val="595959"/>
                </a:solidFill>
              </a:rPr>
              <a:t>Click Format background”</a:t>
            </a:r>
          </a:p>
          <a:p>
            <a:pPr marL="171450" indent="-171450">
              <a:buFont typeface="Arial" panose="020B0604020202020204" pitchFamily="34" charset="0"/>
              <a:buChar char="•"/>
            </a:pPr>
            <a:r>
              <a:rPr lang="en-GB" sz="1000">
                <a:solidFill>
                  <a:srgbClr val="595959"/>
                </a:solidFill>
              </a:rPr>
              <a:t>Select “picture or texture”</a:t>
            </a:r>
          </a:p>
          <a:p>
            <a:pPr marL="171450" indent="-171450">
              <a:buFont typeface="Arial" panose="020B0604020202020204" pitchFamily="34" charset="0"/>
              <a:buChar char="•"/>
            </a:pPr>
            <a:r>
              <a:rPr lang="en-GB" sz="1000">
                <a:solidFill>
                  <a:srgbClr val="595959"/>
                </a:solidFill>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a:solidFill>
                  <a:srgbClr val="595959"/>
                </a:solidFill>
              </a:rPr>
              <a:t>We recommend to use a landscape picture </a:t>
            </a:r>
          </a:p>
        </p:txBody>
      </p:sp>
      <p:sp>
        <p:nvSpPr>
          <p:cNvPr id="16" name="Logo lens"/>
          <p:cNvSpPr>
            <a:spLocks noGrp="1" noChangeAspect="1"/>
          </p:cNvSpPr>
          <p:nvPr>
            <p:ph type="pic" sz="quarter" idx="19" hasCustomPrompt="1"/>
          </p:nvPr>
        </p:nvSpPr>
        <p:spPr>
          <a:xfrm>
            <a:off x="5015880" y="626323"/>
            <a:ext cx="4219031" cy="3886737"/>
          </a:xfrm>
          <a:custGeom>
            <a:avLst/>
            <a:gdLst>
              <a:gd name="connsiteX0" fmla="*/ 4167911 w 4318177"/>
              <a:gd name="connsiteY0" fmla="*/ 0 h 3978074"/>
              <a:gd name="connsiteX1" fmla="*/ 4318177 w 4318177"/>
              <a:gd name="connsiteY1" fmla="*/ 3978074 h 3978074"/>
              <a:gd name="connsiteX2" fmla="*/ 0 w 4318177"/>
              <a:gd name="connsiteY2" fmla="*/ 3898987 h 3978074"/>
              <a:gd name="connsiteX3" fmla="*/ 94905 w 4318177"/>
              <a:gd name="connsiteY3" fmla="*/ 1265392 h 3978074"/>
              <a:gd name="connsiteX4" fmla="*/ 569430 w 4318177"/>
              <a:gd name="connsiteY4" fmla="*/ 189809 h 397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177" h="3978074">
                <a:moveTo>
                  <a:pt x="4167911" y="0"/>
                </a:moveTo>
                <a:lnTo>
                  <a:pt x="4318177" y="3978074"/>
                </a:lnTo>
                <a:lnTo>
                  <a:pt x="0" y="3898987"/>
                </a:lnTo>
                <a:lnTo>
                  <a:pt x="94905" y="1265392"/>
                </a:lnTo>
                <a:lnTo>
                  <a:pt x="569430" y="189809"/>
                </a:lnTo>
                <a:close/>
              </a:path>
            </a:pathLst>
          </a:custGeom>
          <a:noFill/>
          <a:ln w="57150">
            <a:solidFill>
              <a:schemeClr val="tx2"/>
            </a:solidFill>
          </a:ln>
        </p:spPr>
        <p:txBody>
          <a:bodyPr wrap="square" anchor="b">
            <a:noAutofit/>
          </a:bodyPr>
          <a:lstStyle>
            <a:lvl1pPr marL="0" indent="0">
              <a:buNone/>
              <a:defRPr sz="100"/>
            </a:lvl1pPr>
          </a:lstStyle>
          <a:p>
            <a:r>
              <a:rPr lang="en-US"/>
              <a:t>ELCA lens</a:t>
            </a:r>
          </a:p>
        </p:txBody>
      </p:sp>
      <p:sp>
        <p:nvSpPr>
          <p:cNvPr id="9" name="Title"/>
          <p:cNvSpPr>
            <a:spLocks noGrp="1"/>
          </p:cNvSpPr>
          <p:nvPr>
            <p:ph type="title" hasCustomPrompt="1"/>
          </p:nvPr>
        </p:nvSpPr>
        <p:spPr>
          <a:xfrm>
            <a:off x="479376" y="4797152"/>
            <a:ext cx="11114249" cy="737066"/>
          </a:xfrm>
          <a:prstGeom prst="rect">
            <a:avLst/>
          </a:prstGeom>
          <a:effectLst>
            <a:outerShdw blurRad="50800" dist="38100" dir="2700000" algn="ctr" rotWithShape="0">
              <a:schemeClr val="accent2">
                <a:alpha val="76000"/>
              </a:schemeClr>
            </a:outerShdw>
          </a:effectLst>
        </p:spPr>
        <p:txBody>
          <a:bodyPr tIns="36000" bIns="0"/>
          <a:lstStyle>
            <a:lvl1pPr algn="l">
              <a:lnSpc>
                <a:spcPct val="100000"/>
              </a:lnSpc>
              <a:defRPr sz="45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Insert main title</a:t>
            </a:r>
            <a:endParaRPr lang="en-GB"/>
          </a:p>
        </p:txBody>
      </p:sp>
      <p:sp>
        <p:nvSpPr>
          <p:cNvPr id="11" name="Subtitle"/>
          <p:cNvSpPr>
            <a:spLocks noGrp="1" noChangeAspect="1"/>
          </p:cNvSpPr>
          <p:nvPr>
            <p:ph type="subTitle" idx="1" hasCustomPrompt="1"/>
          </p:nvPr>
        </p:nvSpPr>
        <p:spPr>
          <a:xfrm>
            <a:off x="479376" y="5534218"/>
            <a:ext cx="8662761" cy="631086"/>
          </a:xfrm>
          <a:prstGeom prst="rect">
            <a:avLst/>
          </a:prstGeom>
          <a:effectLst>
            <a:outerShdw blurRad="50800" dist="38100" dir="2700000" algn="ctr" rotWithShape="0">
              <a:schemeClr val="accent2">
                <a:alpha val="76000"/>
              </a:schemeClr>
            </a:outerShdw>
          </a:effectLst>
        </p:spPr>
        <p:txBody>
          <a:bodyPr tIns="0" bIns="0">
            <a:normAutofit/>
          </a:bodyPr>
          <a:lstStyle>
            <a:lvl1pPr marL="0" indent="0" algn="l">
              <a:lnSpc>
                <a:spcPct val="100000"/>
              </a:lnSpc>
              <a:buNone/>
              <a:defRPr sz="3200" b="1" baseline="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subtitle</a:t>
            </a:r>
            <a:endParaRPr lang="en-GB"/>
          </a:p>
        </p:txBody>
      </p:sp>
      <p:sp>
        <p:nvSpPr>
          <p:cNvPr id="21" name="Filter" hidden="1"/>
          <p:cNvSpPr>
            <a:spLocks noChangeAspect="1"/>
          </p:cNvSpPr>
          <p:nvPr userDrawn="1"/>
        </p:nvSpPr>
        <p:spPr>
          <a:xfrm>
            <a:off x="-3485" y="-3180"/>
            <a:ext cx="12198970" cy="6864361"/>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ELCA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9622" y="5590800"/>
            <a:ext cx="2113101" cy="514740"/>
          </a:xfrm>
          <a:prstGeom prst="rect">
            <a:avLst/>
          </a:prstGeom>
        </p:spPr>
      </p:pic>
    </p:spTree>
    <p:extLst>
      <p:ext uri="{BB962C8B-B14F-4D97-AF65-F5344CB8AC3E}">
        <p14:creationId xmlns:p14="http://schemas.microsoft.com/office/powerpoint/2010/main" val="424726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white_bg">
    <p:bg>
      <p:bgRef idx="1001">
        <a:schemeClr val="bg1"/>
      </p:bgRef>
    </p:bg>
    <p:spTree>
      <p:nvGrpSpPr>
        <p:cNvPr id="1" name=""/>
        <p:cNvGrpSpPr/>
        <p:nvPr/>
      </p:nvGrpSpPr>
      <p:grpSpPr>
        <a:xfrm>
          <a:off x="0" y="0"/>
          <a:ext cx="0" cy="0"/>
          <a:chOff x="0" y="0"/>
          <a:chExt cx="0" cy="0"/>
        </a:xfrm>
      </p:grpSpPr>
      <p:sp>
        <p:nvSpPr>
          <p:cNvPr id="10" name="Sous-titre 2"/>
          <p:cNvSpPr>
            <a:spLocks noGrp="1"/>
          </p:cNvSpPr>
          <p:nvPr>
            <p:ph type="subTitle" idx="1" hasCustomPrompt="1"/>
          </p:nvPr>
        </p:nvSpPr>
        <p:spPr>
          <a:xfrm>
            <a:off x="479376" y="5534090"/>
            <a:ext cx="8662761" cy="631086"/>
          </a:xfrm>
          <a:prstGeom prst="rect">
            <a:avLst/>
          </a:prstGeom>
        </p:spPr>
        <p:txBody>
          <a:bodyPr tIns="0" bIns="0">
            <a:normAutofit/>
          </a:bodyPr>
          <a:lstStyle>
            <a:lvl1pPr marL="0" indent="0" algn="l">
              <a:lnSpc>
                <a:spcPct val="100000"/>
              </a:lnSpc>
              <a:buNone/>
              <a:defRPr sz="3200" b="1" baseline="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subtitle</a:t>
            </a:r>
            <a:endParaRPr lang="en-GB"/>
          </a:p>
        </p:txBody>
      </p:sp>
      <p:sp>
        <p:nvSpPr>
          <p:cNvPr id="16" name="Espace réservé du texte 7"/>
          <p:cNvSpPr>
            <a:spLocks noGrp="1"/>
          </p:cNvSpPr>
          <p:nvPr>
            <p:ph type="body" sz="quarter" idx="12" hasCustomPrompt="1"/>
          </p:nvPr>
        </p:nvSpPr>
        <p:spPr>
          <a:xfrm>
            <a:off x="9689354" y="1322668"/>
            <a:ext cx="1508746" cy="138499"/>
          </a:xfrm>
          <a:prstGeom prst="rect">
            <a:avLst/>
          </a:prstGeom>
        </p:spPr>
        <p:txBody>
          <a:bodyPr wrap="none" tIns="0" bIns="0" anchor="ctr">
            <a:spAutoFit/>
          </a:bodyPr>
          <a:lstStyle>
            <a:lvl1pPr marL="0" indent="0" algn="r">
              <a:buNone/>
              <a:defRPr sz="1000" b="1">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a:t>Insert client </a:t>
            </a:r>
            <a:r>
              <a:rPr lang="fr-FR" err="1"/>
              <a:t>name</a:t>
            </a:r>
            <a:endParaRPr lang="fr-FR"/>
          </a:p>
        </p:txBody>
      </p:sp>
      <p:sp>
        <p:nvSpPr>
          <p:cNvPr id="17" name="Espace réservé du texte 7"/>
          <p:cNvSpPr>
            <a:spLocks noGrp="1"/>
          </p:cNvSpPr>
          <p:nvPr>
            <p:ph type="body" sz="quarter" idx="14" hasCustomPrompt="1"/>
          </p:nvPr>
        </p:nvSpPr>
        <p:spPr>
          <a:xfrm>
            <a:off x="9597981" y="1515073"/>
            <a:ext cx="1600118" cy="138499"/>
          </a:xfrm>
          <a:prstGeom prst="rect">
            <a:avLst/>
          </a:prstGeom>
        </p:spPr>
        <p:txBody>
          <a:bodyPr wrap="none" tIns="0" bIns="0" anchor="ctr">
            <a:spAutoFit/>
          </a:bodyPr>
          <a:lstStyle>
            <a:lvl1pPr marL="0" indent="0" algn="r">
              <a:buNone/>
              <a:defRPr sz="1000" b="0" baseline="0">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a:t>Insert date </a:t>
            </a:r>
            <a:r>
              <a:rPr lang="fr-FR" err="1"/>
              <a:t>dd.mm.yy</a:t>
            </a:r>
            <a:endParaRPr lang="fr-FR"/>
          </a:p>
        </p:txBody>
      </p:sp>
      <p:sp>
        <p:nvSpPr>
          <p:cNvPr id="11" name="Title"/>
          <p:cNvSpPr>
            <a:spLocks noGrp="1"/>
          </p:cNvSpPr>
          <p:nvPr>
            <p:ph type="title" hasCustomPrompt="1"/>
          </p:nvPr>
        </p:nvSpPr>
        <p:spPr>
          <a:xfrm>
            <a:off x="479376" y="4797152"/>
            <a:ext cx="11114249" cy="737066"/>
          </a:xfrm>
          <a:prstGeom prst="rect">
            <a:avLst/>
          </a:prstGeom>
        </p:spPr>
        <p:txBody>
          <a:bodyPr tIns="36000" bIns="0"/>
          <a:lstStyle>
            <a:lvl1pPr algn="l">
              <a:lnSpc>
                <a:spcPct val="100000"/>
              </a:lnSpc>
              <a:defRPr sz="4500" b="1" baseline="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a:t>Insert main title</a:t>
            </a:r>
            <a:endParaRPr lang="en-GB"/>
          </a:p>
        </p:txBody>
      </p:sp>
      <p:sp>
        <p:nvSpPr>
          <p:cNvPr id="19" name="Client"/>
          <p:cNvSpPr>
            <a:spLocks noGrp="1"/>
          </p:cNvSpPr>
          <p:nvPr>
            <p:ph type="body" sz="quarter" idx="20" hasCustomPrompt="1"/>
          </p:nvPr>
        </p:nvSpPr>
        <p:spPr>
          <a:xfrm>
            <a:off x="10458795" y="1129785"/>
            <a:ext cx="739305" cy="138499"/>
          </a:xfrm>
          <a:prstGeom prst="rect">
            <a:avLst/>
          </a:prstGeom>
        </p:spPr>
        <p:txBody>
          <a:bodyPr wrap="none" tIns="0" bIns="0" anchor="ctr">
            <a:spAutoFit/>
          </a:bodyPr>
          <a:lstStyle>
            <a:lvl1pPr marL="0" indent="0" algn="r">
              <a:buNone/>
              <a:defRPr lang="fr-FR" sz="1000" b="0" kern="1200" baseline="0" dirty="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fr-FR"/>
              <a:t>ELCA for</a:t>
            </a:r>
          </a:p>
        </p:txBody>
      </p:sp>
      <p:cxnSp>
        <p:nvCxnSpPr>
          <p:cNvPr id="12" name="Straight Connector 11"/>
          <p:cNvCxnSpPr/>
          <p:nvPr userDrawn="1"/>
        </p:nvCxnSpPr>
        <p:spPr>
          <a:xfrm>
            <a:off x="11280576" y="1124744"/>
            <a:ext cx="0" cy="52882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drawing&#10;&#10;Description automatically generated">
            <a:extLst>
              <a:ext uri="{FF2B5EF4-FFF2-40B4-BE49-F238E27FC236}">
                <a16:creationId xmlns:a16="http://schemas.microsoft.com/office/drawing/2014/main" id="{BC880706-0D15-4DB6-91A3-70DDD3B518A6}"/>
              </a:ext>
            </a:extLst>
          </p:cNvPr>
          <p:cNvPicPr>
            <a:picLocks noChangeAspect="1"/>
          </p:cNvPicPr>
          <p:nvPr userDrawn="1"/>
        </p:nvPicPr>
        <p:blipFill>
          <a:blip r:embed="rId2"/>
          <a:stretch>
            <a:fillRect/>
          </a:stretch>
        </p:blipFill>
        <p:spPr>
          <a:xfrm>
            <a:off x="9651599" y="5590799"/>
            <a:ext cx="2113200" cy="507274"/>
          </a:xfrm>
          <a:prstGeom prst="rect">
            <a:avLst/>
          </a:prstGeom>
        </p:spPr>
      </p:pic>
    </p:spTree>
    <p:extLst>
      <p:ext uri="{BB962C8B-B14F-4D97-AF65-F5344CB8AC3E}">
        <p14:creationId xmlns:p14="http://schemas.microsoft.com/office/powerpoint/2010/main" val="3356835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_ELCA_lens_Title_bottom">
    <p:bg>
      <p:bgPr>
        <a:solidFill>
          <a:schemeClr val="bg1">
            <a:lumMod val="50000"/>
          </a:schemeClr>
        </a:solidFill>
        <a:effectLst/>
      </p:bgPr>
    </p:bg>
    <p:spTree>
      <p:nvGrpSpPr>
        <p:cNvPr id="1" name=""/>
        <p:cNvGrpSpPr/>
        <p:nvPr/>
      </p:nvGrpSpPr>
      <p:grpSpPr>
        <a:xfrm>
          <a:off x="0" y="0"/>
          <a:ext cx="0" cy="0"/>
          <a:chOff x="0" y="0"/>
          <a:chExt cx="0" cy="0"/>
        </a:xfrm>
      </p:grpSpPr>
      <p:sp>
        <p:nvSpPr>
          <p:cNvPr id="14" name="Filter"/>
          <p:cNvSpPr>
            <a:spLocks noChangeAspect="1"/>
          </p:cNvSpPr>
          <p:nvPr userDrawn="1"/>
        </p:nvSpPr>
        <p:spPr>
          <a:xfrm>
            <a:off x="-3485" y="-3180"/>
            <a:ext cx="12198970" cy="6864361"/>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endParaRPr>
          </a:p>
        </p:txBody>
      </p:sp>
      <p:sp>
        <p:nvSpPr>
          <p:cNvPr id="17" name="Note"/>
          <p:cNvSpPr/>
          <p:nvPr userDrawn="1"/>
        </p:nvSpPr>
        <p:spPr>
          <a:xfrm>
            <a:off x="12287374" y="0"/>
            <a:ext cx="1885826" cy="1938992"/>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a:solidFill>
                  <a:srgbClr val="595959"/>
                </a:solidFill>
                <a:latin typeface="Verdana" panose="020B0604030504040204" pitchFamily="34" charset="0"/>
                <a:ea typeface="Verdana" panose="020B0604030504040204" pitchFamily="34" charset="0"/>
              </a:rPr>
              <a:t>To add a background image:</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On</a:t>
            </a:r>
            <a:r>
              <a:rPr lang="en-GB" sz="1000" baseline="0">
                <a:solidFill>
                  <a:srgbClr val="595959"/>
                </a:solidFill>
                <a:latin typeface="Verdana" panose="020B0604030504040204" pitchFamily="34" charset="0"/>
                <a:ea typeface="Verdana" panose="020B0604030504040204" pitchFamily="34" charset="0"/>
              </a:rPr>
              <a:t> tab </a:t>
            </a:r>
            <a:r>
              <a:rPr lang="en-GB" sz="1000">
                <a:solidFill>
                  <a:srgbClr val="595959"/>
                </a:solidFill>
                <a:latin typeface="Verdana" panose="020B0604030504040204" pitchFamily="34" charset="0"/>
                <a:ea typeface="Verdana" panose="020B0604030504040204" pitchFamily="34" charset="0"/>
              </a:rPr>
              <a:t>Design</a:t>
            </a:r>
            <a:r>
              <a:rPr lang="en-GB" sz="1000" baseline="0">
                <a:solidFill>
                  <a:srgbClr val="595959"/>
                </a:solidFill>
                <a:latin typeface="Verdana" panose="020B0604030504040204" pitchFamily="34" charset="0"/>
                <a:ea typeface="Verdana" panose="020B0604030504040204" pitchFamily="34" charset="0"/>
              </a:rPr>
              <a:t> menu</a:t>
            </a:r>
            <a:endParaRPr lang="en-GB" sz="1000">
              <a:solidFill>
                <a:srgbClr val="595959"/>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Click Format background”</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Select “picture or texture”</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a:solidFill>
                  <a:srgbClr val="595959"/>
                </a:solidFill>
                <a:latin typeface="Verdana" panose="020B0604030504040204" pitchFamily="34" charset="0"/>
                <a:ea typeface="Verdana" panose="020B0604030504040204" pitchFamily="34" charset="0"/>
              </a:rPr>
              <a:t>We recommend to use a landscape picture </a:t>
            </a:r>
          </a:p>
        </p:txBody>
      </p:sp>
      <p:sp>
        <p:nvSpPr>
          <p:cNvPr id="13" name="Logo lens"/>
          <p:cNvSpPr>
            <a:spLocks noGrp="1" noChangeAspect="1"/>
          </p:cNvSpPr>
          <p:nvPr>
            <p:ph type="pic" sz="quarter" idx="19" hasCustomPrompt="1"/>
          </p:nvPr>
        </p:nvSpPr>
        <p:spPr>
          <a:xfrm>
            <a:off x="5015880" y="626323"/>
            <a:ext cx="4219031" cy="3886737"/>
          </a:xfrm>
          <a:custGeom>
            <a:avLst/>
            <a:gdLst>
              <a:gd name="connsiteX0" fmla="*/ 4167911 w 4318177"/>
              <a:gd name="connsiteY0" fmla="*/ 0 h 3978074"/>
              <a:gd name="connsiteX1" fmla="*/ 4318177 w 4318177"/>
              <a:gd name="connsiteY1" fmla="*/ 3978074 h 3978074"/>
              <a:gd name="connsiteX2" fmla="*/ 0 w 4318177"/>
              <a:gd name="connsiteY2" fmla="*/ 3898987 h 3978074"/>
              <a:gd name="connsiteX3" fmla="*/ 94905 w 4318177"/>
              <a:gd name="connsiteY3" fmla="*/ 1265392 h 3978074"/>
              <a:gd name="connsiteX4" fmla="*/ 569430 w 4318177"/>
              <a:gd name="connsiteY4" fmla="*/ 189809 h 397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177" h="3978074">
                <a:moveTo>
                  <a:pt x="4167911" y="0"/>
                </a:moveTo>
                <a:lnTo>
                  <a:pt x="4318177" y="3978074"/>
                </a:lnTo>
                <a:lnTo>
                  <a:pt x="0" y="3898987"/>
                </a:lnTo>
                <a:lnTo>
                  <a:pt x="94905" y="1265392"/>
                </a:lnTo>
                <a:lnTo>
                  <a:pt x="569430" y="189809"/>
                </a:lnTo>
                <a:close/>
              </a:path>
            </a:pathLst>
          </a:custGeom>
          <a:noFill/>
          <a:ln w="38100">
            <a:solidFill>
              <a:schemeClr val="tx2"/>
            </a:solidFill>
          </a:ln>
        </p:spPr>
        <p:txBody>
          <a:bodyPr wrap="square" anchor="b">
            <a:noAutofit/>
          </a:bodyPr>
          <a:lstStyle>
            <a:lvl1pPr marL="0" indent="0">
              <a:buNone/>
              <a:defRPr sz="100">
                <a:latin typeface="Verdana" panose="020B0604030504040204" pitchFamily="34" charset="0"/>
                <a:ea typeface="Verdana" panose="020B0604030504040204" pitchFamily="34" charset="0"/>
              </a:defRPr>
            </a:lvl1pPr>
          </a:lstStyle>
          <a:p>
            <a:r>
              <a:rPr lang="en-US"/>
              <a:t>ELCA lens</a:t>
            </a:r>
          </a:p>
        </p:txBody>
      </p:sp>
      <p:sp>
        <p:nvSpPr>
          <p:cNvPr id="6" name="Title 6"/>
          <p:cNvSpPr>
            <a:spLocks noGrp="1"/>
          </p:cNvSpPr>
          <p:nvPr>
            <p:ph type="title" hasCustomPrompt="1"/>
          </p:nvPr>
        </p:nvSpPr>
        <p:spPr>
          <a:xfrm>
            <a:off x="623392" y="4941168"/>
            <a:ext cx="8094264" cy="756000"/>
          </a:xfrm>
          <a:prstGeom prst="rect">
            <a:avLst/>
          </a:prstGeom>
          <a:effectLst>
            <a:outerShdw blurRad="50800" dist="38100" dir="2700000" algn="ctr" rotWithShape="0">
              <a:schemeClr val="tx1">
                <a:alpha val="76000"/>
              </a:schemeClr>
            </a:outerShdw>
          </a:effectLst>
        </p:spPr>
        <p:txBody>
          <a:bodyPr tIns="36000" bIns="108000" anchor="ctr">
            <a:noAutofit/>
          </a:bodyPr>
          <a:lstStyle>
            <a:lvl1pPr algn="l">
              <a:lnSpc>
                <a:spcPct val="100000"/>
              </a:lnSpc>
              <a:spcBef>
                <a:spcPct val="0"/>
              </a:spcBef>
              <a:buNone/>
              <a:defRPr sz="5000" b="1" spc="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ct val="100000"/>
              </a:lnSpc>
              <a:spcBef>
                <a:spcPct val="0"/>
              </a:spcBef>
              <a:buNone/>
            </a:pPr>
            <a:r>
              <a:rPr lang="en-US"/>
              <a:t>Insert Title</a:t>
            </a:r>
          </a:p>
        </p:txBody>
      </p:sp>
    </p:spTree>
    <p:extLst>
      <p:ext uri="{BB962C8B-B14F-4D97-AF65-F5344CB8AC3E}">
        <p14:creationId xmlns:p14="http://schemas.microsoft.com/office/powerpoint/2010/main" val="374981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_Focus_box_Title_bottom">
    <p:bg>
      <p:bgPr>
        <a:solidFill>
          <a:schemeClr val="bg1">
            <a:lumMod val="50000"/>
          </a:schemeClr>
        </a:solidFill>
        <a:effectLst/>
      </p:bgPr>
    </p:bg>
    <p:spTree>
      <p:nvGrpSpPr>
        <p:cNvPr id="1" name=""/>
        <p:cNvGrpSpPr/>
        <p:nvPr/>
      </p:nvGrpSpPr>
      <p:grpSpPr>
        <a:xfrm>
          <a:off x="0" y="0"/>
          <a:ext cx="0" cy="0"/>
          <a:chOff x="0" y="0"/>
          <a:chExt cx="0" cy="0"/>
        </a:xfrm>
      </p:grpSpPr>
      <p:sp>
        <p:nvSpPr>
          <p:cNvPr id="10" name="Filter"/>
          <p:cNvSpPr>
            <a:spLocks noChangeAspect="1"/>
          </p:cNvSpPr>
          <p:nvPr userDrawn="1"/>
        </p:nvSpPr>
        <p:spPr>
          <a:xfrm>
            <a:off x="-3485" y="-3180"/>
            <a:ext cx="12198970" cy="6864361"/>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endParaRPr>
          </a:p>
        </p:txBody>
      </p:sp>
      <p:sp>
        <p:nvSpPr>
          <p:cNvPr id="11" name="Focus box"/>
          <p:cNvSpPr>
            <a:spLocks noChangeAspect="1"/>
          </p:cNvSpPr>
          <p:nvPr userDrawn="1"/>
        </p:nvSpPr>
        <p:spPr>
          <a:xfrm>
            <a:off x="-3485" y="-3180"/>
            <a:ext cx="12198970" cy="6864361"/>
          </a:xfrm>
          <a:custGeom>
            <a:avLst/>
            <a:gdLst>
              <a:gd name="connsiteX0" fmla="*/ 9119997 w 12198970"/>
              <a:gd name="connsiteY0" fmla="*/ 623868 h 6864361"/>
              <a:gd name="connsiteX1" fmla="*/ 5579603 w 12198970"/>
              <a:gd name="connsiteY1" fmla="*/ 810613 h 6864361"/>
              <a:gd name="connsiteX2" fmla="*/ 5112738 w 12198970"/>
              <a:gd name="connsiteY2" fmla="*/ 1868834 h 6864361"/>
              <a:gd name="connsiteX3" fmla="*/ 5019365 w 12198970"/>
              <a:gd name="connsiteY3" fmla="*/ 4459918 h 6864361"/>
              <a:gd name="connsiteX4" fmla="*/ 9267838 w 12198970"/>
              <a:gd name="connsiteY4" fmla="*/ 4537728 h 6864361"/>
              <a:gd name="connsiteX5" fmla="*/ 0 w 12198970"/>
              <a:gd name="connsiteY5" fmla="*/ 0 h 6864361"/>
              <a:gd name="connsiteX6" fmla="*/ 12198970 w 12198970"/>
              <a:gd name="connsiteY6" fmla="*/ 0 h 6864361"/>
              <a:gd name="connsiteX7" fmla="*/ 12198970 w 12198970"/>
              <a:gd name="connsiteY7" fmla="*/ 6864361 h 6864361"/>
              <a:gd name="connsiteX8" fmla="*/ 0 w 12198970"/>
              <a:gd name="connsiteY8" fmla="*/ 6864361 h 686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8970" h="6864361">
                <a:moveTo>
                  <a:pt x="9119997" y="623868"/>
                </a:moveTo>
                <a:lnTo>
                  <a:pt x="5579603" y="810613"/>
                </a:lnTo>
                <a:lnTo>
                  <a:pt x="5112738" y="1868834"/>
                </a:lnTo>
                <a:lnTo>
                  <a:pt x="5019365" y="4459918"/>
                </a:lnTo>
                <a:lnTo>
                  <a:pt x="9267838" y="4537728"/>
                </a:lnTo>
                <a:close/>
                <a:moveTo>
                  <a:pt x="0" y="0"/>
                </a:moveTo>
                <a:lnTo>
                  <a:pt x="12198970" y="0"/>
                </a:lnTo>
                <a:lnTo>
                  <a:pt x="12198970" y="6864361"/>
                </a:lnTo>
                <a:lnTo>
                  <a:pt x="0" y="6864361"/>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erdana" panose="020B0604030504040204" pitchFamily="34" charset="0"/>
              <a:ea typeface="Verdana" panose="020B0604030504040204" pitchFamily="34" charset="0"/>
            </a:endParaRPr>
          </a:p>
        </p:txBody>
      </p:sp>
      <p:sp>
        <p:nvSpPr>
          <p:cNvPr id="17" name="Note"/>
          <p:cNvSpPr/>
          <p:nvPr userDrawn="1"/>
        </p:nvSpPr>
        <p:spPr>
          <a:xfrm>
            <a:off x="12287374" y="0"/>
            <a:ext cx="1885826" cy="1938992"/>
          </a:xfrm>
          <a:prstGeom prst="rect">
            <a:avLst/>
          </a:prstGeom>
          <a:solidFill>
            <a:srgbClr val="FFFF00">
              <a:alpha val="87000"/>
            </a:srgbClr>
          </a:solidFill>
          <a:ln>
            <a:solidFill>
              <a:srgbClr val="C4C8CB"/>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GB" sz="1000">
                <a:solidFill>
                  <a:srgbClr val="595959"/>
                </a:solidFill>
                <a:latin typeface="Verdana" panose="020B0604030504040204" pitchFamily="34" charset="0"/>
                <a:ea typeface="Verdana" panose="020B0604030504040204" pitchFamily="34" charset="0"/>
              </a:rPr>
              <a:t>To add a background image:</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On</a:t>
            </a:r>
            <a:r>
              <a:rPr lang="en-GB" sz="1000" baseline="0">
                <a:solidFill>
                  <a:srgbClr val="595959"/>
                </a:solidFill>
                <a:latin typeface="Verdana" panose="020B0604030504040204" pitchFamily="34" charset="0"/>
                <a:ea typeface="Verdana" panose="020B0604030504040204" pitchFamily="34" charset="0"/>
              </a:rPr>
              <a:t> tab </a:t>
            </a:r>
            <a:r>
              <a:rPr lang="en-GB" sz="1000">
                <a:solidFill>
                  <a:srgbClr val="595959"/>
                </a:solidFill>
                <a:latin typeface="Verdana" panose="020B0604030504040204" pitchFamily="34" charset="0"/>
                <a:ea typeface="Verdana" panose="020B0604030504040204" pitchFamily="34" charset="0"/>
              </a:rPr>
              <a:t>Design</a:t>
            </a:r>
            <a:r>
              <a:rPr lang="en-GB" sz="1000" baseline="0">
                <a:solidFill>
                  <a:srgbClr val="595959"/>
                </a:solidFill>
                <a:latin typeface="Verdana" panose="020B0604030504040204" pitchFamily="34" charset="0"/>
                <a:ea typeface="Verdana" panose="020B0604030504040204" pitchFamily="34" charset="0"/>
              </a:rPr>
              <a:t> menu</a:t>
            </a:r>
            <a:endParaRPr lang="en-GB" sz="1000">
              <a:solidFill>
                <a:srgbClr val="595959"/>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Click Format background”</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Select “picture or texture”</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Select File &gt; choose your image in your file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a:solidFill>
                  <a:srgbClr val="595959"/>
                </a:solidFill>
                <a:latin typeface="Verdana" panose="020B0604030504040204" pitchFamily="34" charset="0"/>
                <a:ea typeface="Verdana" panose="020B0604030504040204" pitchFamily="34" charset="0"/>
              </a:rPr>
              <a:t>We recommend to use a landscape picture </a:t>
            </a:r>
          </a:p>
        </p:txBody>
      </p:sp>
      <p:sp>
        <p:nvSpPr>
          <p:cNvPr id="6" name="Title 6"/>
          <p:cNvSpPr>
            <a:spLocks noGrp="1"/>
          </p:cNvSpPr>
          <p:nvPr>
            <p:ph type="title" hasCustomPrompt="1"/>
          </p:nvPr>
        </p:nvSpPr>
        <p:spPr>
          <a:xfrm>
            <a:off x="623392" y="4941168"/>
            <a:ext cx="8094264" cy="756000"/>
          </a:xfrm>
          <a:prstGeom prst="rect">
            <a:avLst/>
          </a:prstGeom>
          <a:effectLst>
            <a:outerShdw blurRad="50800" dist="38100" dir="2700000" algn="ctr" rotWithShape="0">
              <a:schemeClr val="tx1">
                <a:alpha val="76000"/>
              </a:schemeClr>
            </a:outerShdw>
          </a:effectLst>
        </p:spPr>
        <p:txBody>
          <a:bodyPr tIns="36000" bIns="108000" anchor="ctr">
            <a:noAutofit/>
          </a:bodyPr>
          <a:lstStyle>
            <a:lvl1pPr algn="l">
              <a:lnSpc>
                <a:spcPct val="100000"/>
              </a:lnSpc>
              <a:spcBef>
                <a:spcPct val="0"/>
              </a:spcBef>
              <a:buNone/>
              <a:defRPr sz="5000" b="1" spc="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ct val="100000"/>
              </a:lnSpc>
              <a:spcBef>
                <a:spcPct val="0"/>
              </a:spcBef>
              <a:buNone/>
            </a:pPr>
            <a:r>
              <a:rPr lang="en-US"/>
              <a:t>Insert Title</a:t>
            </a:r>
          </a:p>
        </p:txBody>
      </p:sp>
    </p:spTree>
    <p:extLst>
      <p:ext uri="{BB962C8B-B14F-4D97-AF65-F5344CB8AC3E}">
        <p14:creationId xmlns:p14="http://schemas.microsoft.com/office/powerpoint/2010/main" val="69983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Espace réservé du texte 7"/>
          <p:cNvSpPr>
            <a:spLocks noGrp="1"/>
          </p:cNvSpPr>
          <p:nvPr>
            <p:ph type="body" sz="quarter" idx="13"/>
          </p:nvPr>
        </p:nvSpPr>
        <p:spPr>
          <a:xfrm>
            <a:off x="1890344" y="2731129"/>
            <a:ext cx="7749753" cy="3505200"/>
          </a:xfrm>
          <a:prstGeom prst="rect">
            <a:avLst/>
          </a:prstGeom>
        </p:spPr>
        <p:txBody>
          <a:bodyPr tIns="0" bIns="0">
            <a:normAutofit/>
          </a:bodyPr>
          <a:lstStyle>
            <a:lvl1pPr marL="998538" marR="0" indent="-582613" algn="l" defTabSz="914400" rtl="0" eaLnBrk="1" fontAlgn="auto" latinLnBrk="0" hangingPunct="1">
              <a:lnSpc>
                <a:spcPct val="110000"/>
              </a:lnSpc>
              <a:spcBef>
                <a:spcPts val="1200"/>
              </a:spcBef>
              <a:spcAft>
                <a:spcPts val="0"/>
              </a:spcAft>
              <a:buClr>
                <a:schemeClr val="accent2"/>
              </a:buClr>
              <a:buSzPct val="100000"/>
              <a:buFont typeface="Segoe UI" panose="020B0502040204020203" pitchFamily="34" charset="0"/>
              <a:buChar char="―"/>
              <a:tabLst>
                <a:tab pos="8612188" algn="r"/>
              </a:tabLst>
              <a:defRPr sz="2000" b="0">
                <a:latin typeface="Verdana" panose="020B0604030504040204" pitchFamily="34" charset="0"/>
                <a:ea typeface="Verdana" panose="020B0604030504040204" pitchFamily="34" charset="0"/>
              </a:defRPr>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US"/>
              <a:t>Click to edit Master text styles</a:t>
            </a:r>
          </a:p>
        </p:txBody>
      </p:sp>
      <p:sp>
        <p:nvSpPr>
          <p:cNvPr id="12" name="Espace réservé du texte 11"/>
          <p:cNvSpPr>
            <a:spLocks noGrp="1"/>
          </p:cNvSpPr>
          <p:nvPr>
            <p:ph type="body" sz="quarter" idx="14"/>
          </p:nvPr>
        </p:nvSpPr>
        <p:spPr>
          <a:xfrm>
            <a:off x="1752233" y="2731128"/>
            <a:ext cx="475192" cy="3473347"/>
          </a:xfrm>
          <a:prstGeom prst="rect">
            <a:avLst/>
          </a:prstGeom>
        </p:spPr>
        <p:txBody>
          <a:bodyPr tIns="72000" anchor="t">
            <a:normAutofit/>
          </a:bodyPr>
          <a:lstStyle>
            <a:lvl1pPr marL="0" indent="0" algn="ctr">
              <a:lnSpc>
                <a:spcPct val="80000"/>
              </a:lnSpc>
              <a:spcBef>
                <a:spcPts val="1900"/>
              </a:spcBef>
              <a:buNone/>
              <a:defRPr sz="2000" b="0">
                <a:solidFill>
                  <a:schemeClr val="tx2"/>
                </a:solidFill>
                <a:latin typeface="Verdana" panose="020B0604030504040204" pitchFamily="34" charset="0"/>
                <a:ea typeface="Verdana" panose="020B0604030504040204" pitchFamily="34" charset="0"/>
              </a:defRPr>
            </a:lvl1pPr>
          </a:lstStyle>
          <a:p>
            <a:pPr lvl="0"/>
            <a:r>
              <a:rPr lang="en-US"/>
              <a:t>Click to edit Master text styles</a:t>
            </a:r>
          </a:p>
        </p:txBody>
      </p:sp>
      <p:sp>
        <p:nvSpPr>
          <p:cNvPr id="9" name="Rectangle 8"/>
          <p:cNvSpPr/>
          <p:nvPr userDrawn="1"/>
        </p:nvSpPr>
        <p:spPr>
          <a:xfrm>
            <a:off x="12288688" y="35413"/>
            <a:ext cx="2347068" cy="1169551"/>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a:solidFill>
                  <a:srgbClr val="595959"/>
                </a:solidFill>
                <a:latin typeface="Verdana" panose="020B0604030504040204" pitchFamily="34" charset="0"/>
                <a:ea typeface="Verdana" panose="020B0604030504040204" pitchFamily="34" charset="0"/>
              </a:rPr>
              <a:t>There are two text areas:</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The 1</a:t>
            </a:r>
            <a:r>
              <a:rPr lang="en-GB" sz="1000" baseline="30000">
                <a:solidFill>
                  <a:srgbClr val="595959"/>
                </a:solidFill>
                <a:latin typeface="Verdana" panose="020B0604030504040204" pitchFamily="34" charset="0"/>
                <a:ea typeface="Verdana" panose="020B0604030504040204" pitchFamily="34" charset="0"/>
              </a:rPr>
              <a:t>st</a:t>
            </a:r>
            <a:r>
              <a:rPr lang="en-GB" sz="1000">
                <a:solidFill>
                  <a:srgbClr val="595959"/>
                </a:solidFill>
                <a:latin typeface="Verdana" panose="020B0604030504040204" pitchFamily="34" charset="0"/>
                <a:ea typeface="Verdana" panose="020B0604030504040204" pitchFamily="34" charset="0"/>
              </a:rPr>
              <a:t> one is for the number of chapter. Click on “enter” between each number</a:t>
            </a:r>
          </a:p>
          <a:p>
            <a:pPr marL="171450" indent="-171450">
              <a:buFont typeface="Arial" panose="020B0604020202020204" pitchFamily="34" charset="0"/>
              <a:buChar char="•"/>
            </a:pPr>
            <a:r>
              <a:rPr lang="en-GB" sz="1000">
                <a:solidFill>
                  <a:srgbClr val="595959"/>
                </a:solidFill>
                <a:latin typeface="Verdana" panose="020B0604030504040204" pitchFamily="34" charset="0"/>
                <a:ea typeface="Verdana" panose="020B0604030504040204" pitchFamily="34" charset="0"/>
              </a:rPr>
              <a:t>The 2</a:t>
            </a:r>
            <a:r>
              <a:rPr lang="en-GB" sz="1000" baseline="30000">
                <a:solidFill>
                  <a:srgbClr val="595959"/>
                </a:solidFill>
                <a:latin typeface="Verdana" panose="020B0604030504040204" pitchFamily="34" charset="0"/>
                <a:ea typeface="Verdana" panose="020B0604030504040204" pitchFamily="34" charset="0"/>
              </a:rPr>
              <a:t>nd</a:t>
            </a:r>
            <a:r>
              <a:rPr lang="en-GB" sz="1000">
                <a:solidFill>
                  <a:srgbClr val="595959"/>
                </a:solidFill>
                <a:latin typeface="Verdana" panose="020B0604030504040204" pitchFamily="34" charset="0"/>
                <a:ea typeface="Verdana" panose="020B0604030504040204" pitchFamily="34" charset="0"/>
              </a:rPr>
              <a:t> one is for the name of chapter. Click “enter” between each text</a:t>
            </a:r>
          </a:p>
        </p:txBody>
      </p:sp>
      <p:sp>
        <p:nvSpPr>
          <p:cNvPr id="2" name="TextBox 1"/>
          <p:cNvSpPr txBox="1"/>
          <p:nvPr userDrawn="1"/>
        </p:nvSpPr>
        <p:spPr>
          <a:xfrm>
            <a:off x="2008882" y="1465398"/>
            <a:ext cx="3439046" cy="424732"/>
          </a:xfrm>
          <a:prstGeom prst="rect">
            <a:avLst/>
          </a:prstGeom>
          <a:noFill/>
        </p:spPr>
        <p:txBody>
          <a:bodyPr wrap="square" rtlCol="0">
            <a:spAutoFit/>
          </a:bodyPr>
          <a:lstStyle>
            <a:defPPr>
              <a:defRPr lang="fr-FR"/>
            </a:defPPr>
            <a:lvl1pPr marL="901700" indent="0">
              <a:lnSpc>
                <a:spcPct val="90000"/>
              </a:lnSpc>
              <a:spcBef>
                <a:spcPct val="0"/>
              </a:spcBef>
              <a:buNone/>
              <a:defRPr sz="2400" b="1" baseline="0">
                <a:solidFill>
                  <a:schemeClr val="tx2"/>
                </a:solidFill>
                <a:latin typeface="Verdana" panose="020B0604030504040204" pitchFamily="34" charset="0"/>
                <a:ea typeface="Verdana" panose="020B0604030504040204" pitchFamily="34" charset="0"/>
                <a:cs typeface="+mj-cs"/>
              </a:defRPr>
            </a:lvl1pPr>
          </a:lstStyle>
          <a:p>
            <a:pPr lvl="0"/>
            <a:r>
              <a:rPr lang="en-US"/>
              <a:t>Agenda</a:t>
            </a:r>
          </a:p>
        </p:txBody>
      </p:sp>
      <p:pic>
        <p:nvPicPr>
          <p:cNvPr id="11" name="ELCA Logo Grey"/>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0097" y="5573161"/>
            <a:ext cx="2148503" cy="529660"/>
          </a:xfrm>
          <a:prstGeom prst="rect">
            <a:avLst/>
          </a:prstGeom>
        </p:spPr>
      </p:pic>
      <p:sp>
        <p:nvSpPr>
          <p:cNvPr id="13"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14"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99106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3" name="Titre 2"/>
          <p:cNvSpPr>
            <a:spLocks noGrp="1"/>
          </p:cNvSpPr>
          <p:nvPr>
            <p:ph type="title" hasCustomPrompt="1"/>
          </p:nvPr>
        </p:nvSpPr>
        <p:spPr>
          <a:xfrm>
            <a:off x="2008882" y="1465398"/>
            <a:ext cx="8501956" cy="559785"/>
          </a:xfrm>
          <a:prstGeom prst="rect">
            <a:avLst/>
          </a:prstGeom>
        </p:spPr>
        <p:txBody>
          <a:bodyPr>
            <a:normAutofit/>
          </a:bodyPr>
          <a:lstStyle>
            <a:lvl1pPr marL="901700" indent="0" algn="l">
              <a:defRPr sz="2400" baseline="0"/>
            </a:lvl1pPr>
          </a:lstStyle>
          <a:p>
            <a:r>
              <a:rPr lang="en-GB"/>
              <a:t>Click to add a title for the agenda slide</a:t>
            </a:r>
          </a:p>
        </p:txBody>
      </p:sp>
      <p:sp>
        <p:nvSpPr>
          <p:cNvPr id="8" name="Espace réservé du texte 7"/>
          <p:cNvSpPr>
            <a:spLocks noGrp="1"/>
          </p:cNvSpPr>
          <p:nvPr>
            <p:ph type="body" sz="quarter" idx="13" hasCustomPrompt="1"/>
          </p:nvPr>
        </p:nvSpPr>
        <p:spPr>
          <a:xfrm>
            <a:off x="1890344" y="2731129"/>
            <a:ext cx="8829676" cy="3505200"/>
          </a:xfrm>
          <a:prstGeom prst="rect">
            <a:avLst/>
          </a:prstGeom>
        </p:spPr>
        <p:txBody>
          <a:bodyPr tIns="0" bIns="0">
            <a:normAutofit/>
          </a:bodyPr>
          <a:lstStyle>
            <a:lvl1pPr marL="998538" marR="0" indent="-582613" algn="l" defTabSz="914400" rtl="0" eaLnBrk="1" fontAlgn="auto" latinLnBrk="0" hangingPunct="1">
              <a:lnSpc>
                <a:spcPct val="110000"/>
              </a:lnSpc>
              <a:spcBef>
                <a:spcPts val="1350"/>
              </a:spcBef>
              <a:spcAft>
                <a:spcPts val="0"/>
              </a:spcAft>
              <a:buClr>
                <a:schemeClr val="accent2"/>
              </a:buClr>
              <a:buSzPct val="100000"/>
              <a:buFont typeface="Segoe UI" panose="020B0502040204020203" pitchFamily="34" charset="0"/>
              <a:buChar char="―"/>
              <a:tabLst>
                <a:tab pos="8612188" algn="r"/>
              </a:tabLst>
              <a:defRPr sz="2000" b="0"/>
            </a:lvl1pPr>
            <a:lvl2pPr marL="449263" indent="-449263">
              <a:spcBef>
                <a:spcPts val="1200"/>
              </a:spcBef>
              <a:buSzPct val="65000"/>
              <a:buFont typeface="Segoe UI" panose="020B0502040204020203" pitchFamily="34" charset="0"/>
              <a:buChar char="—"/>
              <a:defRPr sz="2400"/>
            </a:lvl2pPr>
            <a:lvl3pPr marL="449263" indent="-449263">
              <a:spcBef>
                <a:spcPts val="1200"/>
              </a:spcBef>
              <a:buSzPct val="65000"/>
              <a:buFont typeface="Segoe UI" panose="020B0502040204020203" pitchFamily="34" charset="0"/>
              <a:buChar char="—"/>
              <a:defRPr sz="2400"/>
            </a:lvl3pPr>
            <a:lvl4pPr marL="449263" indent="-449263">
              <a:spcBef>
                <a:spcPts val="1200"/>
              </a:spcBef>
              <a:buSzPct val="65000"/>
              <a:buFont typeface="Segoe UI" panose="020B0502040204020203" pitchFamily="34" charset="0"/>
              <a:buChar char="—"/>
              <a:defRPr sz="2400"/>
            </a:lvl4pPr>
            <a:lvl5pPr marL="449263" indent="-449263">
              <a:spcBef>
                <a:spcPts val="1200"/>
              </a:spcBef>
              <a:buSzPct val="65000"/>
              <a:buFont typeface="Segoe UI" panose="020B0502040204020203" pitchFamily="34" charset="0"/>
              <a:buChar char="—"/>
              <a:defRPr sz="2400"/>
            </a:lvl5pPr>
          </a:lstStyle>
          <a:p>
            <a:pPr lvl="0"/>
            <a:r>
              <a:rPr lang="en-GB"/>
              <a:t>First chapter</a:t>
            </a:r>
          </a:p>
        </p:txBody>
      </p:sp>
      <p:sp>
        <p:nvSpPr>
          <p:cNvPr id="12" name="Espace réservé du texte 11"/>
          <p:cNvSpPr>
            <a:spLocks noGrp="1"/>
          </p:cNvSpPr>
          <p:nvPr>
            <p:ph type="body" sz="quarter" idx="14" hasCustomPrompt="1"/>
          </p:nvPr>
        </p:nvSpPr>
        <p:spPr>
          <a:xfrm>
            <a:off x="1752233" y="2731128"/>
            <a:ext cx="475192" cy="3473347"/>
          </a:xfrm>
          <a:prstGeom prst="rect">
            <a:avLst/>
          </a:prstGeom>
        </p:spPr>
        <p:txBody>
          <a:bodyPr tIns="72000" anchor="t">
            <a:normAutofit/>
          </a:bodyPr>
          <a:lstStyle>
            <a:lvl1pPr marL="0" indent="0" algn="ctr">
              <a:lnSpc>
                <a:spcPct val="110000"/>
              </a:lnSpc>
              <a:spcBef>
                <a:spcPts val="1900"/>
              </a:spcBef>
              <a:buNone/>
              <a:defRPr sz="1600" b="0">
                <a:latin typeface="+mn-lt"/>
              </a:defRPr>
            </a:lvl1pPr>
          </a:lstStyle>
          <a:p>
            <a:pPr lvl="0"/>
            <a:r>
              <a:rPr lang="en-GB"/>
              <a:t>1</a:t>
            </a:r>
          </a:p>
        </p:txBody>
      </p:sp>
      <p:sp>
        <p:nvSpPr>
          <p:cNvPr id="9" name="Rectangle 8"/>
          <p:cNvSpPr/>
          <p:nvPr userDrawn="1"/>
        </p:nvSpPr>
        <p:spPr>
          <a:xfrm>
            <a:off x="12288688" y="35413"/>
            <a:ext cx="2347068" cy="1169551"/>
          </a:xfrm>
          <a:prstGeom prst="rect">
            <a:avLst/>
          </a:prstGeom>
          <a:solidFill>
            <a:srgbClr val="FFFF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GB" sz="1000">
                <a:solidFill>
                  <a:srgbClr val="595959"/>
                </a:solidFill>
              </a:rPr>
              <a:t>There are two text areas:</a:t>
            </a:r>
          </a:p>
          <a:p>
            <a:pPr marL="171450" indent="-171450">
              <a:buFont typeface="Arial" panose="020B0604020202020204" pitchFamily="34" charset="0"/>
              <a:buChar char="•"/>
            </a:pPr>
            <a:r>
              <a:rPr lang="en-GB" sz="1000">
                <a:solidFill>
                  <a:srgbClr val="595959"/>
                </a:solidFill>
              </a:rPr>
              <a:t>The 1</a:t>
            </a:r>
            <a:r>
              <a:rPr lang="en-GB" sz="1000" baseline="30000">
                <a:solidFill>
                  <a:srgbClr val="595959"/>
                </a:solidFill>
              </a:rPr>
              <a:t>st</a:t>
            </a:r>
            <a:r>
              <a:rPr lang="en-GB" sz="1000">
                <a:solidFill>
                  <a:srgbClr val="595959"/>
                </a:solidFill>
              </a:rPr>
              <a:t> one is for the number of chapter. Click on “enter” between each number</a:t>
            </a:r>
          </a:p>
          <a:p>
            <a:pPr marL="171450" indent="-171450">
              <a:buFont typeface="Arial" panose="020B0604020202020204" pitchFamily="34" charset="0"/>
              <a:buChar char="•"/>
            </a:pPr>
            <a:r>
              <a:rPr lang="en-GB" sz="1000">
                <a:solidFill>
                  <a:srgbClr val="595959"/>
                </a:solidFill>
              </a:rPr>
              <a:t>The 2</a:t>
            </a:r>
            <a:r>
              <a:rPr lang="en-GB" sz="1000" baseline="30000">
                <a:solidFill>
                  <a:srgbClr val="595959"/>
                </a:solidFill>
              </a:rPr>
              <a:t>nd</a:t>
            </a:r>
            <a:r>
              <a:rPr lang="en-GB" sz="1000">
                <a:solidFill>
                  <a:srgbClr val="595959"/>
                </a:solidFill>
              </a:rPr>
              <a:t> one is for the name of chapter. Click “enter” between each text</a:t>
            </a:r>
          </a:p>
        </p:txBody>
      </p:sp>
    </p:spTree>
    <p:extLst>
      <p:ext uri="{BB962C8B-B14F-4D97-AF65-F5344CB8AC3E}">
        <p14:creationId xmlns:p14="http://schemas.microsoft.com/office/powerpoint/2010/main" val="199802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_white_bg">
    <p:bg>
      <p:bgRef idx="1001">
        <a:schemeClr val="bg1"/>
      </p:bgRef>
    </p:bg>
    <p:spTree>
      <p:nvGrpSpPr>
        <p:cNvPr id="1" name=""/>
        <p:cNvGrpSpPr/>
        <p:nvPr/>
      </p:nvGrpSpPr>
      <p:grpSpPr>
        <a:xfrm>
          <a:off x="0" y="0"/>
          <a:ext cx="0" cy="0"/>
          <a:chOff x="0" y="0"/>
          <a:chExt cx="0" cy="0"/>
        </a:xfrm>
      </p:grpSpPr>
      <p:sp>
        <p:nvSpPr>
          <p:cNvPr id="8" name="Title 6"/>
          <p:cNvSpPr>
            <a:spLocks noGrp="1"/>
          </p:cNvSpPr>
          <p:nvPr>
            <p:ph type="title" hasCustomPrompt="1"/>
          </p:nvPr>
        </p:nvSpPr>
        <p:spPr>
          <a:xfrm>
            <a:off x="378000" y="3051000"/>
            <a:ext cx="11334624" cy="756000"/>
          </a:xfrm>
          <a:prstGeom prst="rect">
            <a:avLst/>
          </a:prstGeom>
        </p:spPr>
        <p:txBody>
          <a:bodyPr tIns="36000" bIns="108000" anchor="ctr">
            <a:noAutofit/>
          </a:bodyPr>
          <a:lstStyle>
            <a:lvl1pPr algn="l">
              <a:lnSpc>
                <a:spcPct val="100000"/>
              </a:lnSpc>
              <a:spcBef>
                <a:spcPct val="0"/>
              </a:spcBef>
              <a:buNone/>
              <a:defRPr sz="5000" b="1" spc="0" baseline="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lnSpc>
                <a:spcPct val="100000"/>
              </a:lnSpc>
              <a:spcBef>
                <a:spcPct val="0"/>
              </a:spcBef>
              <a:buNone/>
            </a:pPr>
            <a:r>
              <a:rPr lang="en-US"/>
              <a:t>Insert Title</a:t>
            </a:r>
          </a:p>
        </p:txBody>
      </p:sp>
      <p:sp>
        <p:nvSpPr>
          <p:cNvPr id="3"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4"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Tree>
    <p:extLst>
      <p:ext uri="{BB962C8B-B14F-4D97-AF65-F5344CB8AC3E}">
        <p14:creationId xmlns:p14="http://schemas.microsoft.com/office/powerpoint/2010/main" val="3408485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7" name="Straight Connector 16"/>
          <p:cNvCxnSpPr/>
          <p:nvPr userDrawn="1"/>
        </p:nvCxnSpPr>
        <p:spPr>
          <a:xfrm>
            <a:off x="479376" y="6372448"/>
            <a:ext cx="112332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u pied de page 4"/>
          <p:cNvSpPr>
            <a:spLocks noGrp="1"/>
          </p:cNvSpPr>
          <p:nvPr>
            <p:ph type="ftr" sz="quarter" idx="3"/>
          </p:nvPr>
        </p:nvSpPr>
        <p:spPr>
          <a:xfrm>
            <a:off x="2999655" y="6370552"/>
            <a:ext cx="8352967" cy="365125"/>
          </a:xfrm>
          <a:prstGeom prst="rect">
            <a:avLst/>
          </a:prstGeom>
        </p:spPr>
        <p:txBody>
          <a:bodyPr anchor="ctr"/>
          <a:lstStyle>
            <a:lvl1pPr algn="r">
              <a:defRPr sz="900">
                <a:solidFill>
                  <a:schemeClr val="accent2"/>
                </a:solidFill>
                <a:latin typeface="Verdana" panose="020B0604030504040204" pitchFamily="34" charset="0"/>
                <a:ea typeface="Verdana" panose="020B0604030504040204" pitchFamily="34" charset="0"/>
              </a:defRPr>
            </a:lvl1pPr>
          </a:lstStyle>
          <a:p>
            <a:r>
              <a:rPr lang="en-US"/>
              <a:t>ELCA - The Independent Swiss IT Company</a:t>
            </a:r>
            <a:endParaRPr lang="en-GB"/>
          </a:p>
        </p:txBody>
      </p:sp>
      <p:sp>
        <p:nvSpPr>
          <p:cNvPr id="7" name="Slide Number Placeholder 5"/>
          <p:cNvSpPr>
            <a:spLocks noGrp="1"/>
          </p:cNvSpPr>
          <p:nvPr>
            <p:ph type="sldNum" sz="quarter" idx="4"/>
          </p:nvPr>
        </p:nvSpPr>
        <p:spPr>
          <a:xfrm>
            <a:off x="11342259" y="6370552"/>
            <a:ext cx="442373" cy="360001"/>
          </a:xfrm>
          <a:prstGeom prst="rect">
            <a:avLst/>
          </a:prstGeom>
        </p:spPr>
        <p:txBody>
          <a:bodyPr anchor="ctr"/>
          <a:lstStyle>
            <a:lvl1pPr algn="ctr">
              <a:defRPr sz="800" b="1">
                <a:solidFill>
                  <a:schemeClr val="accent2"/>
                </a:solidFill>
                <a:latin typeface="Verdana" panose="020B0604030504040204" pitchFamily="34" charset="0"/>
                <a:ea typeface="Verdana" panose="020B0604030504040204" pitchFamily="34" charset="0"/>
              </a:defRPr>
            </a:lvl1pPr>
          </a:lstStyle>
          <a:p>
            <a:fld id="{04118672-A67E-450C-B5F0-6774677CF265}" type="slidenum">
              <a:rPr lang="fr-FR" smtClean="0"/>
              <a:pPr/>
              <a:t>‹#›</a:t>
            </a:fld>
            <a:endParaRPr lang="fr-FR"/>
          </a:p>
        </p:txBody>
      </p:sp>
      <p:sp>
        <p:nvSpPr>
          <p:cNvPr id="8" name="Rectangle 7"/>
          <p:cNvSpPr/>
          <p:nvPr userDrawn="1"/>
        </p:nvSpPr>
        <p:spPr>
          <a:xfrm>
            <a:off x="11357390" y="6345329"/>
            <a:ext cx="360001" cy="35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Verdana" panose="020B0604030504040204" pitchFamily="34" charset="0"/>
              <a:ea typeface="Verdana" panose="020B0604030504040204" pitchFamily="34" charset="0"/>
            </a:endParaRPr>
          </a:p>
        </p:txBody>
      </p:sp>
      <p:pic>
        <p:nvPicPr>
          <p:cNvPr id="9" name="Picture 8"/>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479376" y="6437153"/>
            <a:ext cx="1224315" cy="293400"/>
          </a:xfrm>
          <a:prstGeom prst="rect">
            <a:avLst/>
          </a:prstGeom>
        </p:spPr>
      </p:pic>
      <p:sp>
        <p:nvSpPr>
          <p:cNvPr id="10" name="TextBox 9"/>
          <p:cNvSpPr txBox="1">
            <a:spLocks/>
          </p:cNvSpPr>
          <p:nvPr userDrawn="1"/>
        </p:nvSpPr>
        <p:spPr>
          <a:xfrm>
            <a:off x="1703691" y="6373741"/>
            <a:ext cx="1750153" cy="226800"/>
          </a:xfrm>
          <a:prstGeom prst="rect">
            <a:avLst/>
          </a:prstGeom>
        </p:spPr>
        <p:txBody>
          <a:bodyPr vert="horz" lIns="91440" tIns="45720" rIns="180000" bIns="45720" rtlCol="0" anchor="ctr"/>
          <a:lstStyle>
            <a:defPPr>
              <a:defRPr lang="fr-FR"/>
            </a:defPPr>
            <a:lvl1pPr algn="r">
              <a:defRPr sz="900">
                <a:solidFill>
                  <a:schemeClr val="tx1">
                    <a:tint val="75000"/>
                  </a:schemeClr>
                </a:solidFill>
              </a:defRPr>
            </a:lvl1pPr>
          </a:lstStyle>
          <a:p>
            <a:pPr lvl="0" algn="l"/>
            <a:r>
              <a:rPr lang="en-GB" sz="800">
                <a:latin typeface="Verdana" panose="020B0604030504040204" pitchFamily="34" charset="0"/>
                <a:ea typeface="Verdana" panose="020B0604030504040204" pitchFamily="34" charset="0"/>
              </a:rPr>
              <a:t>© Copyright </a:t>
            </a:r>
            <a:r>
              <a:rPr lang="vi-VN" sz="800">
                <a:latin typeface="Verdana" panose="020B0604030504040204" pitchFamily="34" charset="0"/>
                <a:ea typeface="Verdana" panose="020B0604030504040204" pitchFamily="34" charset="0"/>
              </a:rPr>
              <a:t>202</a:t>
            </a:r>
            <a:r>
              <a:rPr lang="fr-CH" sz="800">
                <a:latin typeface="Verdana" panose="020B0604030504040204" pitchFamily="34" charset="0"/>
                <a:ea typeface="Verdana" panose="020B0604030504040204" pitchFamily="34" charset="0"/>
              </a:rPr>
              <a:t>2</a:t>
            </a:r>
            <a:endParaRPr lang="en-GB" sz="80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78555418"/>
      </p:ext>
    </p:extLst>
  </p:cSld>
  <p:clrMap bg1="lt1" tx1="dk1" bg2="lt2" tx2="dk2" accent1="accent1" accent2="accent2" accent3="accent3" accent4="accent4" accent5="accent5" accent6="accent6" hlink="hlink" folHlink="folHlink"/>
  <p:sldLayoutIdLst>
    <p:sldLayoutId id="2147483649" r:id="rId1"/>
    <p:sldLayoutId id="2147483848" r:id="rId2"/>
    <p:sldLayoutId id="2147483910" r:id="rId3"/>
    <p:sldLayoutId id="2147483844" r:id="rId4"/>
    <p:sldLayoutId id="2147483840" r:id="rId5"/>
    <p:sldLayoutId id="2147483838" r:id="rId6"/>
    <p:sldLayoutId id="2147483917" r:id="rId7"/>
    <p:sldLayoutId id="2147483916" r:id="rId8"/>
    <p:sldLayoutId id="2147483810" r:id="rId9"/>
    <p:sldLayoutId id="2147483896" r:id="rId10"/>
    <p:sldLayoutId id="2147483897" r:id="rId11"/>
    <p:sldLayoutId id="2147483850" r:id="rId12"/>
    <p:sldLayoutId id="2147483821" r:id="rId13"/>
    <p:sldLayoutId id="2147483822" r:id="rId14"/>
    <p:sldLayoutId id="2147483823" r:id="rId15"/>
    <p:sldLayoutId id="2147483824" r:id="rId16"/>
    <p:sldLayoutId id="2147483825" r:id="rId17"/>
    <p:sldLayoutId id="2147483826" r:id="rId18"/>
    <p:sldLayoutId id="2147483827" r:id="rId19"/>
    <p:sldLayoutId id="2147483918" r:id="rId20"/>
    <p:sldLayoutId id="2147483919" r:id="rId21"/>
    <p:sldLayoutId id="2147483923" r:id="rId22"/>
    <p:sldLayoutId id="2147483924" r:id="rId23"/>
    <p:sldLayoutId id="214748392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lnSpc>
          <a:spcPct val="90000"/>
        </a:lnSpc>
        <a:spcBef>
          <a:spcPct val="0"/>
        </a:spcBef>
        <a:buNone/>
        <a:defRPr sz="2400" b="1" kern="1200">
          <a:solidFill>
            <a:schemeClr val="accent2"/>
          </a:solidFill>
          <a:latin typeface="Verdana" panose="020B0604030504040204" pitchFamily="34" charset="0"/>
          <a:ea typeface="Verdana" panose="020B0604030504040204" pitchFamily="34" charset="0"/>
          <a:cs typeface="+mj-cs"/>
        </a:defRPr>
      </a:lvl1pPr>
    </p:titleStyle>
    <p:bodyStyle>
      <a:lvl1pPr marL="357188" indent="-357188" algn="l" defTabSz="914400" rtl="0" eaLnBrk="1" latinLnBrk="0" hangingPunct="1">
        <a:lnSpc>
          <a:spcPct val="90000"/>
        </a:lnSpc>
        <a:spcBef>
          <a:spcPts val="900"/>
        </a:spcBef>
        <a:buClr>
          <a:schemeClr val="tx2"/>
        </a:buClr>
        <a:buSzPct val="120000"/>
        <a:buFont typeface="Segoe UI" panose="020B0502040204020203" pitchFamily="34" charset="0"/>
        <a:buChar char="–"/>
        <a:defRPr sz="2200" b="0" kern="1200">
          <a:solidFill>
            <a:schemeClr val="accent2"/>
          </a:solidFill>
          <a:latin typeface="Verdana" panose="020B0604030504040204" pitchFamily="34" charset="0"/>
          <a:ea typeface="Verdana" panose="020B0604030504040204" pitchFamily="34" charset="0"/>
          <a:cs typeface="+mn-cs"/>
        </a:defRPr>
      </a:lvl1pPr>
      <a:lvl2pPr marL="596900" indent="-228600" algn="l" defTabSz="914400" rtl="0" eaLnBrk="1" latinLnBrk="0" hangingPunct="1">
        <a:lnSpc>
          <a:spcPct val="90000"/>
        </a:lnSpc>
        <a:spcBef>
          <a:spcPts val="900"/>
        </a:spcBef>
        <a:buClr>
          <a:schemeClr val="bg1">
            <a:lumMod val="50000"/>
          </a:schemeClr>
        </a:buClr>
        <a:buFont typeface="Arial" panose="020B0604020202020204" pitchFamily="34" charset="0"/>
        <a:buChar char="•"/>
        <a:defRPr sz="1800" kern="1200">
          <a:solidFill>
            <a:schemeClr val="accent2"/>
          </a:solidFill>
          <a:latin typeface="Verdana" panose="020B0604030504040204" pitchFamily="34" charset="0"/>
          <a:ea typeface="Verdana" panose="020B0604030504040204" pitchFamily="34" charset="0"/>
          <a:cs typeface="+mn-cs"/>
        </a:defRPr>
      </a:lvl2pPr>
      <a:lvl3pPr marL="835025" indent="-228600" algn="l" defTabSz="914400" rtl="0" eaLnBrk="1" latinLnBrk="0" hangingPunct="1">
        <a:lnSpc>
          <a:spcPct val="90000"/>
        </a:lnSpc>
        <a:spcBef>
          <a:spcPts val="900"/>
        </a:spcBef>
        <a:buClr>
          <a:schemeClr val="bg1">
            <a:lumMod val="65000"/>
          </a:schemeClr>
        </a:buClr>
        <a:buSzPct val="100000"/>
        <a:buFont typeface="Arial" panose="020B0604020202020204" pitchFamily="34" charset="0"/>
        <a:buChar char="•"/>
        <a:tabLst/>
        <a:defRPr lang="fr-FR" sz="1600" kern="1200" baseline="0" dirty="0" smtClean="0">
          <a:solidFill>
            <a:schemeClr val="accent2"/>
          </a:solidFill>
          <a:latin typeface="Verdana" panose="020B0604030504040204" pitchFamily="34" charset="0"/>
          <a:ea typeface="Verdana" panose="020B0604030504040204" pitchFamily="34" charset="0"/>
          <a:cs typeface="+mn-cs"/>
        </a:defRPr>
      </a:lvl3pPr>
      <a:lvl4pPr marL="1344613" indent="-228600" algn="l" defTabSz="914400" rtl="0" eaLnBrk="1" latinLnBrk="0" hangingPunct="1">
        <a:lnSpc>
          <a:spcPct val="90000"/>
        </a:lnSpc>
        <a:spcBef>
          <a:spcPts val="900"/>
        </a:spcBef>
        <a:buSzPct val="100000"/>
        <a:buFont typeface="Arial" panose="020B0604020202020204" pitchFamily="34" charset="0"/>
        <a:buChar char="•"/>
        <a:defRPr sz="1600" kern="1200">
          <a:solidFill>
            <a:schemeClr val="bg2"/>
          </a:solidFill>
          <a:latin typeface="+mn-lt"/>
          <a:ea typeface="+mn-ea"/>
          <a:cs typeface="+mn-cs"/>
        </a:defRPr>
      </a:lvl4pPr>
      <a:lvl5pPr marL="16129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51" userDrawn="1">
          <p15:clr>
            <a:srgbClr val="F26B43"/>
          </p15:clr>
        </p15:guide>
        <p15:guide id="4" orient="horz" pos="198" userDrawn="1">
          <p15:clr>
            <a:srgbClr val="F26B43"/>
          </p15:clr>
        </p15:guide>
        <p15:guide id="5" pos="356" userDrawn="1">
          <p15:clr>
            <a:srgbClr val="F26B43"/>
          </p15:clr>
        </p15:guide>
        <p15:guide id="6" pos="7324" userDrawn="1">
          <p15:clr>
            <a:srgbClr val="F26B43"/>
          </p15:clr>
        </p15:guide>
        <p15:guide id="7" orient="horz" pos="3892" userDrawn="1">
          <p15:clr>
            <a:srgbClr val="F26B43"/>
          </p15:clr>
        </p15:guide>
        <p15:guide id="8" orient="horz" pos="11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tinyurl.com/3kczuvy5" TargetMode="External"/><Relationship Id="rId2" Type="http://schemas.openxmlformats.org/officeDocument/2006/relationships/hyperlink" Target="https://downgit.github.io/#/home?url=https:%2F%2Fgithub.com%2FJNeto00%2FPowerAppsDevOps%2Fblob%2F560e7f0f717ee12a80985aff3d748615c1ab4d61%2FPowerAppsDevOpsHandsOn.csv" TargetMode="Externa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azure/devops/pipelines/build/variables?view=azure-devops&amp;tabs=yaml" TargetMode="External"/><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marketplace.visualstudio.com/items?itemName=microsoft-IsvExpTools.PowerPlatform-BuildTools" TargetMode="External"/><Relationship Id="rId2" Type="http://schemas.openxmlformats.org/officeDocument/2006/relationships/hyperlink" Target="https://azure.microsoft.com/en-us/services/devops/"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earn.microsoft.com/en-us/power-platform/alm/overview-alm"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961356-8A75-4F40-BD4E-3B721C8A1E53}"/>
              </a:ext>
            </a:extLst>
          </p:cNvPr>
          <p:cNvSpPr>
            <a:spLocks noGrp="1"/>
          </p:cNvSpPr>
          <p:nvPr>
            <p:ph type="title"/>
          </p:nvPr>
        </p:nvSpPr>
        <p:spPr/>
        <p:txBody>
          <a:bodyPr/>
          <a:lstStyle/>
          <a:p>
            <a:r>
              <a:rPr lang="fr-CH" dirty="0"/>
              <a:t>Training</a:t>
            </a:r>
          </a:p>
        </p:txBody>
      </p:sp>
      <p:sp>
        <p:nvSpPr>
          <p:cNvPr id="4" name="Subtitle 3">
            <a:extLst>
              <a:ext uri="{FF2B5EF4-FFF2-40B4-BE49-F238E27FC236}">
                <a16:creationId xmlns:a16="http://schemas.microsoft.com/office/drawing/2014/main" id="{9F234644-C328-4A85-97F2-5A5657AC666D}"/>
              </a:ext>
            </a:extLst>
          </p:cNvPr>
          <p:cNvSpPr>
            <a:spLocks noGrp="1"/>
          </p:cNvSpPr>
          <p:nvPr>
            <p:ph type="subTitle" idx="1"/>
          </p:nvPr>
        </p:nvSpPr>
        <p:spPr/>
        <p:txBody>
          <a:bodyPr lIns="91440" tIns="0" rIns="91440" bIns="0" anchor="t">
            <a:normAutofit/>
          </a:bodyPr>
          <a:lstStyle/>
          <a:p>
            <a:r>
              <a:rPr lang="fr-CH" dirty="0">
                <a:latin typeface="Verdana"/>
                <a:ea typeface="Verdana"/>
              </a:rPr>
              <a:t>Azure DevOps </a:t>
            </a:r>
            <a:r>
              <a:rPr lang="fr-CH" dirty="0" err="1">
                <a:latin typeface="Verdana"/>
                <a:ea typeface="Verdana"/>
              </a:rPr>
              <a:t>with</a:t>
            </a:r>
            <a:r>
              <a:rPr lang="fr-CH" dirty="0">
                <a:latin typeface="Verdana"/>
                <a:ea typeface="Verdana"/>
              </a:rPr>
              <a:t> Power Apps</a:t>
            </a:r>
            <a:endParaRPr lang="fr-CH" dirty="0"/>
          </a:p>
        </p:txBody>
      </p:sp>
      <p:sp>
        <p:nvSpPr>
          <p:cNvPr id="6" name="Text Placeholder 5">
            <a:extLst>
              <a:ext uri="{FF2B5EF4-FFF2-40B4-BE49-F238E27FC236}">
                <a16:creationId xmlns:a16="http://schemas.microsoft.com/office/drawing/2014/main" id="{7F90CDDD-ED5C-4F26-808A-E2A192F02040}"/>
              </a:ext>
            </a:extLst>
          </p:cNvPr>
          <p:cNvSpPr>
            <a:spLocks noGrp="1"/>
          </p:cNvSpPr>
          <p:nvPr>
            <p:ph type="body" sz="quarter" idx="12"/>
          </p:nvPr>
        </p:nvSpPr>
        <p:spPr>
          <a:xfrm>
            <a:off x="10591218" y="1401003"/>
            <a:ext cx="545342" cy="138499"/>
          </a:xfrm>
        </p:spPr>
        <p:txBody>
          <a:bodyPr/>
          <a:lstStyle/>
          <a:p>
            <a:r>
              <a:rPr lang="fr-CH"/>
              <a:t>SIKA</a:t>
            </a:r>
          </a:p>
        </p:txBody>
      </p:sp>
      <p:sp>
        <p:nvSpPr>
          <p:cNvPr id="7" name="Text Placeholder 6">
            <a:extLst>
              <a:ext uri="{FF2B5EF4-FFF2-40B4-BE49-F238E27FC236}">
                <a16:creationId xmlns:a16="http://schemas.microsoft.com/office/drawing/2014/main" id="{52A4A02D-95F5-451F-AD02-5FE1A3EFD62B}"/>
              </a:ext>
            </a:extLst>
          </p:cNvPr>
          <p:cNvSpPr>
            <a:spLocks noGrp="1"/>
          </p:cNvSpPr>
          <p:nvPr>
            <p:ph type="body" sz="quarter" idx="20"/>
          </p:nvPr>
        </p:nvSpPr>
        <p:spPr>
          <a:xfrm>
            <a:off x="10398181" y="1173080"/>
            <a:ext cx="739305" cy="138499"/>
          </a:xfrm>
        </p:spPr>
        <p:txBody>
          <a:bodyPr/>
          <a:lstStyle/>
          <a:p>
            <a:endParaRPr lang="fr-CH"/>
          </a:p>
        </p:txBody>
      </p:sp>
      <p:pic>
        <p:nvPicPr>
          <p:cNvPr id="46" name="Picture Placeholder 45" descr="Logo, company name&#10;&#10;Description automatically generated">
            <a:extLst>
              <a:ext uri="{FF2B5EF4-FFF2-40B4-BE49-F238E27FC236}">
                <a16:creationId xmlns:a16="http://schemas.microsoft.com/office/drawing/2014/main" id="{74E7D423-5E02-41C9-AACB-FDE609C5FE18}"/>
              </a:ext>
            </a:extLst>
          </p:cNvPr>
          <p:cNvPicPr>
            <a:picLocks noGrp="1" noChangeAspect="1"/>
          </p:cNvPicPr>
          <p:nvPr>
            <p:ph type="pic" sz="quarter" idx="19"/>
          </p:nvPr>
        </p:nvPicPr>
        <p:blipFill>
          <a:blip r:embed="rId3"/>
          <a:srcRect l="8902" r="8902"/>
          <a:stretch>
            <a:fillRect/>
          </a:stretch>
        </p:blipFill>
        <p:spPr>
          <a:xfrm>
            <a:off x="4367808" y="1055946"/>
            <a:ext cx="3753382" cy="2739826"/>
          </a:xfrm>
          <a:ln>
            <a:noFill/>
          </a:ln>
        </p:spPr>
      </p:pic>
    </p:spTree>
    <p:extLst>
      <p:ext uri="{BB962C8B-B14F-4D97-AF65-F5344CB8AC3E}">
        <p14:creationId xmlns:p14="http://schemas.microsoft.com/office/powerpoint/2010/main" val="208878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p:txBody>
          <a:bodyPr/>
          <a:lstStyle/>
          <a:p>
            <a:r>
              <a:rPr lang="fr-CH" sz="2000" b="1" dirty="0" err="1"/>
              <a:t>Environments</a:t>
            </a:r>
            <a:r>
              <a:rPr lang="fr-CH" sz="2000" b="1" dirty="0"/>
              <a:t>:</a:t>
            </a:r>
            <a:r>
              <a:rPr lang="fr-CH" sz="2000" dirty="0"/>
              <a:t> </a:t>
            </a:r>
            <a:r>
              <a:rPr lang="en-US" sz="2000" dirty="0"/>
              <a:t>space/containers to store, manage, and share your organization's business data, apps, and business processes. They also serve to separate apps that might have different roles, security requirements, or target audiences. (each as its own </a:t>
            </a:r>
            <a:r>
              <a:rPr lang="en-US" sz="2000" dirty="0" err="1"/>
              <a:t>Dataverse</a:t>
            </a:r>
            <a:r>
              <a:rPr lang="en-US" sz="2000" dirty="0"/>
              <a:t> database)</a:t>
            </a:r>
          </a:p>
          <a:p>
            <a:endParaRPr lang="en-US" sz="2000" dirty="0"/>
          </a:p>
          <a:p>
            <a:r>
              <a:rPr lang="en-US" sz="2000" b="1" dirty="0"/>
              <a:t>Solutions:</a:t>
            </a:r>
            <a:r>
              <a:rPr lang="en-US" sz="2000" dirty="0"/>
              <a:t> Solutions are used to transport apps and components from one environment to another, or to apply a set of customizations to existing apps</a:t>
            </a:r>
            <a:endParaRPr lang="fr-CH" dirty="0"/>
          </a:p>
          <a:p>
            <a:endParaRPr lang="fr-CH" sz="1800" dirty="0"/>
          </a:p>
          <a:p>
            <a:endParaRPr lang="fr-CH"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Power Platform important concepts</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10</a:t>
            </a:fld>
            <a:endParaRPr lang="fr-FR"/>
          </a:p>
        </p:txBody>
      </p:sp>
    </p:spTree>
    <p:extLst>
      <p:ext uri="{BB962C8B-B14F-4D97-AF65-F5344CB8AC3E}">
        <p14:creationId xmlns:p14="http://schemas.microsoft.com/office/powerpoint/2010/main" val="13111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640877-1466-47F5-8035-692F813AA1BC}"/>
              </a:ext>
            </a:extLst>
          </p:cNvPr>
          <p:cNvSpPr>
            <a:spLocks noGrp="1"/>
          </p:cNvSpPr>
          <p:nvPr>
            <p:ph type="body" sz="quarter" idx="16"/>
          </p:nvPr>
        </p:nvSpPr>
        <p:spPr>
          <a:xfrm>
            <a:off x="407368" y="2708921"/>
            <a:ext cx="5688632" cy="1584176"/>
          </a:xfrm>
        </p:spPr>
        <p:txBody>
          <a:bodyPr/>
          <a:lstStyle/>
          <a:p>
            <a:r>
              <a:rPr lang="fr-CH" dirty="0"/>
              <a:t>Work Items</a:t>
            </a:r>
          </a:p>
        </p:txBody>
      </p:sp>
      <p:sp>
        <p:nvSpPr>
          <p:cNvPr id="4" name="Footer Placeholder 3">
            <a:extLst>
              <a:ext uri="{FF2B5EF4-FFF2-40B4-BE49-F238E27FC236}">
                <a16:creationId xmlns:a16="http://schemas.microsoft.com/office/drawing/2014/main" id="{A5C8E4A0-0EA6-429A-B490-F423F7E1451C}"/>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E598E4A1-0D6E-4BD5-B816-7682E9E7DE12}"/>
              </a:ext>
            </a:extLst>
          </p:cNvPr>
          <p:cNvSpPr>
            <a:spLocks noGrp="1"/>
          </p:cNvSpPr>
          <p:nvPr>
            <p:ph type="sldNum" sz="quarter" idx="4"/>
          </p:nvPr>
        </p:nvSpPr>
        <p:spPr/>
        <p:txBody>
          <a:bodyPr/>
          <a:lstStyle/>
          <a:p>
            <a:fld id="{04118672-A67E-450C-B5F0-6774677CF265}" type="slidenum">
              <a:rPr lang="fr-FR" smtClean="0"/>
              <a:pPr/>
              <a:t>11</a:t>
            </a:fld>
            <a:endParaRPr lang="fr-FR"/>
          </a:p>
        </p:txBody>
      </p:sp>
      <p:pic>
        <p:nvPicPr>
          <p:cNvPr id="17" name="Picture 16" descr="Icon&#10;&#10;Description automatically generated">
            <a:extLst>
              <a:ext uri="{FF2B5EF4-FFF2-40B4-BE49-F238E27FC236}">
                <a16:creationId xmlns:a16="http://schemas.microsoft.com/office/drawing/2014/main" id="{DF1F4CCF-46E9-4570-BBB5-305107AF190E}"/>
              </a:ext>
            </a:extLst>
          </p:cNvPr>
          <p:cNvPicPr>
            <a:picLocks noChangeAspect="1"/>
          </p:cNvPicPr>
          <p:nvPr/>
        </p:nvPicPr>
        <p:blipFill>
          <a:blip r:embed="rId2"/>
          <a:stretch>
            <a:fillRect/>
          </a:stretch>
        </p:blipFill>
        <p:spPr>
          <a:xfrm>
            <a:off x="8400256" y="2492896"/>
            <a:ext cx="1584176" cy="1584176"/>
          </a:xfrm>
          <a:prstGeom prst="rect">
            <a:avLst/>
          </a:prstGeom>
        </p:spPr>
      </p:pic>
    </p:spTree>
    <p:extLst>
      <p:ext uri="{BB962C8B-B14F-4D97-AF65-F5344CB8AC3E}">
        <p14:creationId xmlns:p14="http://schemas.microsoft.com/office/powerpoint/2010/main" val="8670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260202"/>
            <a:ext cx="11233248" cy="4732871"/>
          </a:xfrm>
        </p:spPr>
        <p:txBody>
          <a:bodyPr vert="horz" wrap="square" lIns="0" tIns="45720" rIns="144000" bIns="45720" rtlCol="0" anchor="t">
            <a:noAutofit/>
          </a:bodyPr>
          <a:lstStyle/>
          <a:p>
            <a:pPr algn="l"/>
            <a:r>
              <a:rPr lang="fr-CH" dirty="0"/>
              <a:t>Download </a:t>
            </a:r>
            <a:r>
              <a:rPr lang="fr-CH" b="1" dirty="0"/>
              <a:t>work-items.csv </a:t>
            </a:r>
            <a:r>
              <a:rPr lang="fr-CH" dirty="0"/>
              <a:t>file </a:t>
            </a:r>
            <a:r>
              <a:rPr lang="fr-CH" dirty="0" err="1"/>
              <a:t>from</a:t>
            </a:r>
            <a:r>
              <a:rPr lang="fr-CH" dirty="0"/>
              <a:t> </a:t>
            </a:r>
            <a:r>
              <a:rPr lang="fr-CH" dirty="0">
                <a:hlinkClick r:id="rId2"/>
              </a:rPr>
              <a:t>https://downgit.github.io/#/home?url=https:%2F%2Fgithub.com%2FJNeto00%2FPowerAppsDevOps%2Fblob%2F560e7f0f717ee12a80985aff3d748615c1ab4d61%2FPowerAppsDevOpsHandsOn.csv</a:t>
            </a:r>
            <a:r>
              <a:rPr lang="fr-CH" dirty="0"/>
              <a:t> </a:t>
            </a:r>
          </a:p>
          <a:p>
            <a:pPr marL="0" indent="0" algn="l">
              <a:buNone/>
            </a:pPr>
            <a:r>
              <a:rPr lang="fr-CH" dirty="0">
                <a:latin typeface="Verdana"/>
                <a:ea typeface="Verdana"/>
              </a:rPr>
              <a:t>   ( </a:t>
            </a:r>
            <a:r>
              <a:rPr lang="fr-CH" dirty="0">
                <a:latin typeface="Verdana"/>
                <a:ea typeface="Verdana"/>
                <a:hlinkClick r:id="rId3"/>
              </a:rPr>
              <a:t>https://tinyurl.com/3kczuvy5</a:t>
            </a:r>
            <a:r>
              <a:rPr lang="fr-CH" dirty="0">
                <a:latin typeface="Verdana"/>
                <a:ea typeface="Verdana"/>
              </a:rPr>
              <a:t> )</a:t>
            </a:r>
          </a:p>
          <a:p>
            <a:r>
              <a:rPr lang="fr-CH" dirty="0"/>
              <a:t>Go to Azure DevOps </a:t>
            </a:r>
            <a:r>
              <a:rPr lang="fr-CH" b="1" dirty="0" err="1"/>
              <a:t>Boards</a:t>
            </a:r>
            <a:endParaRPr lang="fr-CH" b="1" dirty="0"/>
          </a:p>
          <a:p>
            <a:r>
              <a:rPr lang="fr-CH" dirty="0"/>
              <a:t>Click </a:t>
            </a:r>
            <a:r>
              <a:rPr lang="fr-CH" b="1" dirty="0"/>
              <a:t>Work items</a:t>
            </a:r>
          </a:p>
          <a:p>
            <a:r>
              <a:rPr lang="fr-CH" dirty="0"/>
              <a:t>Click </a:t>
            </a:r>
            <a:r>
              <a:rPr lang="fr-CH" b="1" dirty="0"/>
              <a:t>Import Work Items</a:t>
            </a:r>
          </a:p>
          <a:p>
            <a:r>
              <a:rPr lang="fr-CH" dirty="0"/>
              <a:t>Select PowerAppsDevOpsHandsOn.csv file and click Import</a:t>
            </a:r>
          </a:p>
          <a:p>
            <a:r>
              <a:rPr lang="fr-CH" dirty="0"/>
              <a:t>Save items</a:t>
            </a:r>
          </a:p>
          <a:p>
            <a:endParaRPr lang="fr-CH" b="1" dirty="0"/>
          </a:p>
          <a:p>
            <a:pPr marL="0" indent="0">
              <a:buNone/>
            </a:pPr>
            <a:endParaRPr lang="fr-CH"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a:t>Import Work Items</a:t>
            </a:r>
            <a:br>
              <a:rPr lang="fr-CH"/>
            </a:br>
            <a:br>
              <a:rPr lang="fr-CH"/>
            </a:br>
            <a:endParaRPr lang="fr-CH"/>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12</a:t>
            </a:fld>
            <a:endParaRPr lang="fr-FR"/>
          </a:p>
        </p:txBody>
      </p:sp>
      <p:pic>
        <p:nvPicPr>
          <p:cNvPr id="7" name="Picture 6" descr="Icon&#10;&#10;Description automatically generated">
            <a:extLst>
              <a:ext uri="{FF2B5EF4-FFF2-40B4-BE49-F238E27FC236}">
                <a16:creationId xmlns:a16="http://schemas.microsoft.com/office/drawing/2014/main" id="{D03550CA-16C3-61AE-BE21-5BB72A26BD22}"/>
              </a:ext>
            </a:extLst>
          </p:cNvPr>
          <p:cNvPicPr>
            <a:picLocks noChangeAspect="1"/>
          </p:cNvPicPr>
          <p:nvPr/>
        </p:nvPicPr>
        <p:blipFill>
          <a:blip r:embed="rId4"/>
          <a:stretch>
            <a:fillRect/>
          </a:stretch>
        </p:blipFill>
        <p:spPr>
          <a:xfrm>
            <a:off x="6096000" y="3303221"/>
            <a:ext cx="410521" cy="419280"/>
          </a:xfrm>
          <a:prstGeom prst="rect">
            <a:avLst/>
          </a:prstGeom>
        </p:spPr>
      </p:pic>
    </p:spTree>
    <p:extLst>
      <p:ext uri="{BB962C8B-B14F-4D97-AF65-F5344CB8AC3E}">
        <p14:creationId xmlns:p14="http://schemas.microsoft.com/office/powerpoint/2010/main" val="294239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640877-1466-47F5-8035-692F813AA1BC}"/>
              </a:ext>
            </a:extLst>
          </p:cNvPr>
          <p:cNvSpPr>
            <a:spLocks noGrp="1"/>
          </p:cNvSpPr>
          <p:nvPr>
            <p:ph type="body" sz="quarter" idx="16"/>
          </p:nvPr>
        </p:nvSpPr>
        <p:spPr>
          <a:xfrm>
            <a:off x="407368" y="2708921"/>
            <a:ext cx="5688632" cy="1584176"/>
          </a:xfrm>
        </p:spPr>
        <p:txBody>
          <a:bodyPr/>
          <a:lstStyle/>
          <a:p>
            <a:r>
              <a:rPr lang="fr-CH" dirty="0" err="1"/>
              <a:t>Geting</a:t>
            </a:r>
            <a:r>
              <a:rPr lang="fr-CH" dirty="0"/>
              <a:t> </a:t>
            </a:r>
            <a:r>
              <a:rPr lang="fr-CH" dirty="0" err="1"/>
              <a:t>it</a:t>
            </a:r>
            <a:r>
              <a:rPr lang="fr-CH" dirty="0"/>
              <a:t> </a:t>
            </a:r>
            <a:r>
              <a:rPr lang="fr-CH" dirty="0" err="1"/>
              <a:t>Done</a:t>
            </a:r>
            <a:r>
              <a:rPr lang="fr-CH" dirty="0"/>
              <a:t> (configuration)</a:t>
            </a:r>
          </a:p>
        </p:txBody>
      </p:sp>
      <p:sp>
        <p:nvSpPr>
          <p:cNvPr id="4" name="Footer Placeholder 3">
            <a:extLst>
              <a:ext uri="{FF2B5EF4-FFF2-40B4-BE49-F238E27FC236}">
                <a16:creationId xmlns:a16="http://schemas.microsoft.com/office/drawing/2014/main" id="{A5C8E4A0-0EA6-429A-B490-F423F7E1451C}"/>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E598E4A1-0D6E-4BD5-B816-7682E9E7DE12}"/>
              </a:ext>
            </a:extLst>
          </p:cNvPr>
          <p:cNvSpPr>
            <a:spLocks noGrp="1"/>
          </p:cNvSpPr>
          <p:nvPr>
            <p:ph type="sldNum" sz="quarter" idx="4"/>
          </p:nvPr>
        </p:nvSpPr>
        <p:spPr/>
        <p:txBody>
          <a:bodyPr/>
          <a:lstStyle/>
          <a:p>
            <a:fld id="{04118672-A67E-450C-B5F0-6774677CF265}" type="slidenum">
              <a:rPr lang="fr-FR" smtClean="0"/>
              <a:pPr/>
              <a:t>13</a:t>
            </a:fld>
            <a:endParaRPr lang="fr-FR"/>
          </a:p>
        </p:txBody>
      </p:sp>
      <p:pic>
        <p:nvPicPr>
          <p:cNvPr id="3074" name="Picture 2" descr="thumbnail image 1 of blog post titled &#10; &#10; &#10;  &#10; &#10; &#10; &#10;    &#10;  &#10;   &#10;    &#10;      &#10;       CI/CD for Power Platform using GitHub Actions&#10;       &#10;      &#10;     &#10;   &#10;  &#10; &#10;   &#10; &#10; &#10; &#10; &#10; &#10;">
            <a:extLst>
              <a:ext uri="{FF2B5EF4-FFF2-40B4-BE49-F238E27FC236}">
                <a16:creationId xmlns:a16="http://schemas.microsoft.com/office/drawing/2014/main" id="{2EE9BC8E-C87F-427A-9280-CB876FD3D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924"/>
          <a:stretch/>
        </p:blipFill>
        <p:spPr bwMode="auto">
          <a:xfrm>
            <a:off x="6412140" y="2423927"/>
            <a:ext cx="4930119" cy="215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54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11045"/>
            <a:ext cx="11233248" cy="4838235"/>
          </a:xfrm>
        </p:spPr>
        <p:txBody>
          <a:bodyPr/>
          <a:lstStyle/>
          <a:p>
            <a:r>
              <a:rPr lang="fr-CH" dirty="0"/>
              <a:t>AAD -&gt; App registration</a:t>
            </a:r>
          </a:p>
          <a:p>
            <a:endParaRPr lang="fr-CH" dirty="0"/>
          </a:p>
          <a:p>
            <a:endParaRPr lang="fr-CH" dirty="0"/>
          </a:p>
          <a:p>
            <a:endParaRPr lang="fr-CH" dirty="0"/>
          </a:p>
          <a:p>
            <a:endParaRPr lang="fr-CH" dirty="0"/>
          </a:p>
          <a:p>
            <a:endParaRPr lang="fr-CH" dirty="0"/>
          </a:p>
          <a:p>
            <a:endParaRPr lang="fr-CH" dirty="0"/>
          </a:p>
          <a:p>
            <a:r>
              <a:rPr lang="fr-CH" dirty="0"/>
              <a:t>App registration -&gt; New client secret (</a:t>
            </a:r>
            <a:r>
              <a:rPr lang="fr-CH" b="1" dirty="0" err="1"/>
              <a:t>save</a:t>
            </a:r>
            <a:r>
              <a:rPr lang="fr-CH" b="1" dirty="0"/>
              <a:t> value!</a:t>
            </a:r>
            <a:r>
              <a:rPr lang="fr-CH" dirty="0"/>
              <a:t>)</a:t>
            </a:r>
          </a:p>
          <a:p>
            <a:endParaRPr lang="fr-CH"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AD –App Registration</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14</a:t>
            </a:fld>
            <a:endParaRPr lang="fr-FR"/>
          </a:p>
        </p:txBody>
      </p:sp>
      <p:pic>
        <p:nvPicPr>
          <p:cNvPr id="6" name="Picture 5">
            <a:extLst>
              <a:ext uri="{FF2B5EF4-FFF2-40B4-BE49-F238E27FC236}">
                <a16:creationId xmlns:a16="http://schemas.microsoft.com/office/drawing/2014/main" id="{0FF64427-E218-4DEC-81F6-FAB8A131A5BD}"/>
              </a:ext>
            </a:extLst>
          </p:cNvPr>
          <p:cNvPicPr>
            <a:picLocks noChangeAspect="1"/>
          </p:cNvPicPr>
          <p:nvPr/>
        </p:nvPicPr>
        <p:blipFill rotWithShape="1">
          <a:blip r:embed="rId2"/>
          <a:srcRect r="5806"/>
          <a:stretch/>
        </p:blipFill>
        <p:spPr>
          <a:xfrm>
            <a:off x="816078" y="1658065"/>
            <a:ext cx="4283228" cy="2823818"/>
          </a:xfrm>
          <a:prstGeom prst="rect">
            <a:avLst/>
          </a:prstGeom>
        </p:spPr>
      </p:pic>
      <p:pic>
        <p:nvPicPr>
          <p:cNvPr id="7" name="Picture 6">
            <a:extLst>
              <a:ext uri="{FF2B5EF4-FFF2-40B4-BE49-F238E27FC236}">
                <a16:creationId xmlns:a16="http://schemas.microsoft.com/office/drawing/2014/main" id="{C1AF4DE3-627E-47F9-8099-066957B8F5F9}"/>
              </a:ext>
            </a:extLst>
          </p:cNvPr>
          <p:cNvPicPr>
            <a:picLocks noChangeAspect="1"/>
          </p:cNvPicPr>
          <p:nvPr/>
        </p:nvPicPr>
        <p:blipFill>
          <a:blip r:embed="rId3"/>
          <a:stretch>
            <a:fillRect/>
          </a:stretch>
        </p:blipFill>
        <p:spPr>
          <a:xfrm>
            <a:off x="5368414" y="1652942"/>
            <a:ext cx="5653547" cy="2788881"/>
          </a:xfrm>
          <a:prstGeom prst="rect">
            <a:avLst/>
          </a:prstGeom>
        </p:spPr>
      </p:pic>
      <p:pic>
        <p:nvPicPr>
          <p:cNvPr id="8" name="Picture 7">
            <a:extLst>
              <a:ext uri="{FF2B5EF4-FFF2-40B4-BE49-F238E27FC236}">
                <a16:creationId xmlns:a16="http://schemas.microsoft.com/office/drawing/2014/main" id="{ABB0B7C6-A65A-4F2F-B284-F7DAEEA9C341}"/>
              </a:ext>
            </a:extLst>
          </p:cNvPr>
          <p:cNvPicPr>
            <a:picLocks noChangeAspect="1"/>
          </p:cNvPicPr>
          <p:nvPr/>
        </p:nvPicPr>
        <p:blipFill>
          <a:blip r:embed="rId4"/>
          <a:stretch>
            <a:fillRect/>
          </a:stretch>
        </p:blipFill>
        <p:spPr>
          <a:xfrm>
            <a:off x="816078" y="4983720"/>
            <a:ext cx="6577780" cy="1254328"/>
          </a:xfrm>
          <a:prstGeom prst="rect">
            <a:avLst/>
          </a:prstGeom>
        </p:spPr>
      </p:pic>
    </p:spTree>
    <p:extLst>
      <p:ext uri="{BB962C8B-B14F-4D97-AF65-F5344CB8AC3E}">
        <p14:creationId xmlns:p14="http://schemas.microsoft.com/office/powerpoint/2010/main" val="373552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11045"/>
            <a:ext cx="11233248" cy="4838235"/>
          </a:xfrm>
        </p:spPr>
        <p:txBody>
          <a:bodyPr/>
          <a:lstStyle/>
          <a:p>
            <a:r>
              <a:rPr lang="fr-CH" sz="2000" dirty="0"/>
              <a:t>Power Apps -&gt; Environnement Configuration</a:t>
            </a:r>
          </a:p>
          <a:p>
            <a:r>
              <a:rPr lang="fr-CH" sz="2000" dirty="0"/>
              <a:t>Go to -&gt; Admin Center -&gt; </a:t>
            </a:r>
            <a:r>
              <a:rPr lang="fr-CH" sz="2000" dirty="0" err="1"/>
              <a:t>Environments</a:t>
            </a:r>
            <a:r>
              <a:rPr lang="fr-CH" sz="2000" dirty="0"/>
              <a:t> (</a:t>
            </a:r>
            <a:r>
              <a:rPr lang="fr-CH" sz="2000" dirty="0" err="1"/>
              <a:t>your</a:t>
            </a:r>
            <a:r>
              <a:rPr lang="fr-CH" sz="2000" dirty="0"/>
              <a:t>) -&gt; S2S Apps</a:t>
            </a:r>
          </a:p>
          <a:p>
            <a:r>
              <a:rPr lang="fr-CH" sz="2000" dirty="0"/>
              <a:t>New app user -&gt; select </a:t>
            </a:r>
            <a:r>
              <a:rPr lang="fr-CH" sz="2000" dirty="0" err="1"/>
              <a:t>previous</a:t>
            </a:r>
            <a:r>
              <a:rPr lang="fr-CH" sz="2000" dirty="0"/>
              <a:t> </a:t>
            </a:r>
            <a:r>
              <a:rPr lang="fr-CH" sz="2000" dirty="0" err="1"/>
              <a:t>created</a:t>
            </a:r>
            <a:r>
              <a:rPr lang="fr-CH" sz="2000" dirty="0"/>
              <a:t> app</a:t>
            </a:r>
          </a:p>
          <a:p>
            <a:endParaRPr lang="fr-CH" sz="2000" dirty="0"/>
          </a:p>
          <a:p>
            <a:endParaRPr lang="fr-CH" sz="2000" dirty="0"/>
          </a:p>
          <a:p>
            <a:endParaRPr lang="fr-CH" sz="2000" dirty="0"/>
          </a:p>
          <a:p>
            <a:endParaRPr lang="fr-CH" sz="2000" dirty="0"/>
          </a:p>
          <a:p>
            <a:endParaRPr lang="fr-CH" sz="2000" dirty="0"/>
          </a:p>
          <a:p>
            <a:endParaRPr lang="fr-CH" sz="2000" dirty="0"/>
          </a:p>
          <a:p>
            <a:endParaRPr lang="fr-CH" sz="2000"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Power Apps – </a:t>
            </a:r>
            <a:r>
              <a:rPr lang="fr-CH" dirty="0" err="1"/>
              <a:t>Environment</a:t>
            </a:r>
            <a:r>
              <a:rPr lang="fr-CH" dirty="0"/>
              <a:t> App User</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15</a:t>
            </a:fld>
            <a:endParaRPr lang="fr-FR"/>
          </a:p>
        </p:txBody>
      </p:sp>
      <p:pic>
        <p:nvPicPr>
          <p:cNvPr id="9" name="Picture 8">
            <a:extLst>
              <a:ext uri="{FF2B5EF4-FFF2-40B4-BE49-F238E27FC236}">
                <a16:creationId xmlns:a16="http://schemas.microsoft.com/office/drawing/2014/main" id="{4EB51037-F3D4-4F83-ABEC-1E22068FB5F3}"/>
              </a:ext>
            </a:extLst>
          </p:cNvPr>
          <p:cNvPicPr>
            <a:picLocks noChangeAspect="1"/>
          </p:cNvPicPr>
          <p:nvPr/>
        </p:nvPicPr>
        <p:blipFill>
          <a:blip r:embed="rId2"/>
          <a:stretch>
            <a:fillRect/>
          </a:stretch>
        </p:blipFill>
        <p:spPr>
          <a:xfrm>
            <a:off x="669398" y="2855292"/>
            <a:ext cx="5273497" cy="3093988"/>
          </a:xfrm>
          <a:prstGeom prst="rect">
            <a:avLst/>
          </a:prstGeom>
        </p:spPr>
      </p:pic>
      <p:pic>
        <p:nvPicPr>
          <p:cNvPr id="10" name="Picture 9">
            <a:extLst>
              <a:ext uri="{FF2B5EF4-FFF2-40B4-BE49-F238E27FC236}">
                <a16:creationId xmlns:a16="http://schemas.microsoft.com/office/drawing/2014/main" id="{B3BFE473-42FC-402B-A9C8-65DBE40E75B5}"/>
              </a:ext>
            </a:extLst>
          </p:cNvPr>
          <p:cNvPicPr>
            <a:picLocks noChangeAspect="1"/>
          </p:cNvPicPr>
          <p:nvPr/>
        </p:nvPicPr>
        <p:blipFill>
          <a:blip r:embed="rId3"/>
          <a:stretch>
            <a:fillRect/>
          </a:stretch>
        </p:blipFill>
        <p:spPr>
          <a:xfrm>
            <a:off x="6722677" y="5439909"/>
            <a:ext cx="3326929" cy="720007"/>
          </a:xfrm>
          <a:prstGeom prst="rect">
            <a:avLst/>
          </a:prstGeom>
        </p:spPr>
      </p:pic>
      <p:pic>
        <p:nvPicPr>
          <p:cNvPr id="11" name="Picture 10">
            <a:extLst>
              <a:ext uri="{FF2B5EF4-FFF2-40B4-BE49-F238E27FC236}">
                <a16:creationId xmlns:a16="http://schemas.microsoft.com/office/drawing/2014/main" id="{AF5D20D5-9C98-436C-B5CC-2475638EA426}"/>
              </a:ext>
            </a:extLst>
          </p:cNvPr>
          <p:cNvPicPr>
            <a:picLocks noChangeAspect="1"/>
          </p:cNvPicPr>
          <p:nvPr/>
        </p:nvPicPr>
        <p:blipFill>
          <a:blip r:embed="rId4"/>
          <a:stretch>
            <a:fillRect/>
          </a:stretch>
        </p:blipFill>
        <p:spPr>
          <a:xfrm>
            <a:off x="6722676" y="2948743"/>
            <a:ext cx="3349001" cy="2280530"/>
          </a:xfrm>
          <a:prstGeom prst="rect">
            <a:avLst/>
          </a:prstGeom>
        </p:spPr>
      </p:pic>
    </p:spTree>
    <p:extLst>
      <p:ext uri="{BB962C8B-B14F-4D97-AF65-F5344CB8AC3E}">
        <p14:creationId xmlns:p14="http://schemas.microsoft.com/office/powerpoint/2010/main" val="242032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11045"/>
            <a:ext cx="11233248" cy="4838235"/>
          </a:xfrm>
        </p:spPr>
        <p:txBody>
          <a:bodyPr/>
          <a:lstStyle/>
          <a:p>
            <a:r>
              <a:rPr lang="fr-CH" sz="2000" dirty="0"/>
              <a:t>Azure DevOps -&gt; Project Settings</a:t>
            </a:r>
          </a:p>
          <a:p>
            <a:r>
              <a:rPr lang="fr-CH" sz="2000" dirty="0"/>
              <a:t>Repositories -&gt; Security</a:t>
            </a:r>
          </a:p>
          <a:p>
            <a:r>
              <a:rPr lang="fr-CH" sz="2000" dirty="0"/>
              <a:t>Check </a:t>
            </a:r>
            <a:r>
              <a:rPr lang="fr-CH" sz="2000" dirty="0" err="1"/>
              <a:t>that</a:t>
            </a:r>
            <a:r>
              <a:rPr lang="fr-CH" sz="2000" dirty="0"/>
              <a:t> the </a:t>
            </a:r>
            <a:r>
              <a:rPr lang="fr-CH" sz="2000" dirty="0" err="1"/>
              <a:t>build</a:t>
            </a:r>
            <a:r>
              <a:rPr lang="fr-CH" sz="2000" dirty="0"/>
              <a:t> service as </a:t>
            </a:r>
            <a:r>
              <a:rPr lang="fr-CH" sz="2000" dirty="0" err="1"/>
              <a:t>Contribute</a:t>
            </a:r>
            <a:r>
              <a:rPr lang="fr-CH" sz="2000" dirty="0"/>
              <a:t> set to «</a:t>
            </a:r>
            <a:r>
              <a:rPr lang="fr-CH" sz="2000" dirty="0" err="1"/>
              <a:t>Allow</a:t>
            </a:r>
            <a:r>
              <a:rPr lang="fr-CH" sz="2000" dirty="0"/>
              <a:t>»</a:t>
            </a:r>
          </a:p>
          <a:p>
            <a:endParaRPr lang="fr-CH" sz="2000" dirty="0"/>
          </a:p>
          <a:p>
            <a:endParaRPr lang="fr-CH" sz="2000" dirty="0"/>
          </a:p>
          <a:p>
            <a:endParaRPr lang="fr-CH" sz="2000" dirty="0"/>
          </a:p>
          <a:p>
            <a:endParaRPr lang="fr-CH" sz="2000" dirty="0"/>
          </a:p>
          <a:p>
            <a:endParaRPr lang="fr-CH" sz="2000"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Project Settings</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16</a:t>
            </a:fld>
            <a:endParaRPr lang="fr-FR"/>
          </a:p>
        </p:txBody>
      </p:sp>
      <p:pic>
        <p:nvPicPr>
          <p:cNvPr id="6" name="Picture 5">
            <a:extLst>
              <a:ext uri="{FF2B5EF4-FFF2-40B4-BE49-F238E27FC236}">
                <a16:creationId xmlns:a16="http://schemas.microsoft.com/office/drawing/2014/main" id="{F9830A81-A35F-49D4-80E2-223DC0C16135}"/>
              </a:ext>
            </a:extLst>
          </p:cNvPr>
          <p:cNvPicPr>
            <a:picLocks noChangeAspect="1"/>
          </p:cNvPicPr>
          <p:nvPr/>
        </p:nvPicPr>
        <p:blipFill>
          <a:blip r:embed="rId2"/>
          <a:stretch>
            <a:fillRect/>
          </a:stretch>
        </p:blipFill>
        <p:spPr>
          <a:xfrm>
            <a:off x="479376" y="2501871"/>
            <a:ext cx="6639881" cy="3684344"/>
          </a:xfrm>
          <a:prstGeom prst="rect">
            <a:avLst/>
          </a:prstGeom>
        </p:spPr>
      </p:pic>
    </p:spTree>
    <p:extLst>
      <p:ext uri="{BB962C8B-B14F-4D97-AF65-F5344CB8AC3E}">
        <p14:creationId xmlns:p14="http://schemas.microsoft.com/office/powerpoint/2010/main" val="70027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640877-1466-47F5-8035-692F813AA1BC}"/>
              </a:ext>
            </a:extLst>
          </p:cNvPr>
          <p:cNvSpPr>
            <a:spLocks noGrp="1"/>
          </p:cNvSpPr>
          <p:nvPr>
            <p:ph type="body" sz="quarter" idx="16"/>
          </p:nvPr>
        </p:nvSpPr>
        <p:spPr>
          <a:xfrm>
            <a:off x="407368" y="2708920"/>
            <a:ext cx="5688632" cy="2068819"/>
          </a:xfrm>
        </p:spPr>
        <p:txBody>
          <a:bodyPr/>
          <a:lstStyle/>
          <a:p>
            <a:r>
              <a:rPr lang="fr-CH" dirty="0" err="1"/>
              <a:t>PipeLine</a:t>
            </a:r>
            <a:r>
              <a:rPr lang="fr-CH" dirty="0"/>
              <a:t> for Repository </a:t>
            </a:r>
            <a:r>
              <a:rPr lang="fr-CH" dirty="0" err="1"/>
              <a:t>integration</a:t>
            </a:r>
            <a:r>
              <a:rPr lang="fr-CH" dirty="0"/>
              <a:t> - CI</a:t>
            </a:r>
          </a:p>
        </p:txBody>
      </p:sp>
      <p:sp>
        <p:nvSpPr>
          <p:cNvPr id="4" name="Footer Placeholder 3">
            <a:extLst>
              <a:ext uri="{FF2B5EF4-FFF2-40B4-BE49-F238E27FC236}">
                <a16:creationId xmlns:a16="http://schemas.microsoft.com/office/drawing/2014/main" id="{A5C8E4A0-0EA6-429A-B490-F423F7E1451C}"/>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E598E4A1-0D6E-4BD5-B816-7682E9E7DE12}"/>
              </a:ext>
            </a:extLst>
          </p:cNvPr>
          <p:cNvSpPr>
            <a:spLocks noGrp="1"/>
          </p:cNvSpPr>
          <p:nvPr>
            <p:ph type="sldNum" sz="quarter" idx="4"/>
          </p:nvPr>
        </p:nvSpPr>
        <p:spPr/>
        <p:txBody>
          <a:bodyPr/>
          <a:lstStyle/>
          <a:p>
            <a:fld id="{04118672-A67E-450C-B5F0-6774677CF265}" type="slidenum">
              <a:rPr lang="fr-FR" smtClean="0"/>
              <a:pPr/>
              <a:t>17</a:t>
            </a:fld>
            <a:endParaRPr lang="fr-FR"/>
          </a:p>
        </p:txBody>
      </p:sp>
      <p:pic>
        <p:nvPicPr>
          <p:cNvPr id="3074" name="Picture 2" descr="thumbnail image 1 of blog post titled &#10; &#10; &#10;  &#10; &#10; &#10; &#10;    &#10;  &#10;   &#10;    &#10;      &#10;       CI/CD for Power Platform using GitHub Actions&#10;       &#10;      &#10;     &#10;   &#10;  &#10; &#10;   &#10; &#10; &#10; &#10; &#10; &#10;">
            <a:extLst>
              <a:ext uri="{FF2B5EF4-FFF2-40B4-BE49-F238E27FC236}">
                <a16:creationId xmlns:a16="http://schemas.microsoft.com/office/drawing/2014/main" id="{2EE9BC8E-C87F-427A-9280-CB876FD3D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924"/>
          <a:stretch/>
        </p:blipFill>
        <p:spPr bwMode="auto">
          <a:xfrm>
            <a:off x="6412140" y="2423927"/>
            <a:ext cx="4930119" cy="21541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E476B14-FC50-4652-BD1F-CFD628EA4804}"/>
              </a:ext>
            </a:extLst>
          </p:cNvPr>
          <p:cNvSpPr txBox="1"/>
          <p:nvPr/>
        </p:nvSpPr>
        <p:spPr>
          <a:xfrm>
            <a:off x="407368" y="5379720"/>
            <a:ext cx="10481612" cy="646331"/>
          </a:xfrm>
          <a:prstGeom prst="rect">
            <a:avLst/>
          </a:prstGeom>
          <a:noFill/>
        </p:spPr>
        <p:txBody>
          <a:bodyPr wrap="square" rtlCol="0">
            <a:spAutoFit/>
          </a:bodyPr>
          <a:lstStyle/>
          <a:p>
            <a:r>
              <a:rPr lang="en-US" dirty="0"/>
              <a:t>Link: </a:t>
            </a:r>
            <a:r>
              <a:rPr lang="en-US" dirty="0">
                <a:hlinkClick r:id="rId3"/>
              </a:rPr>
              <a:t>https://learn.microsoft.com/en-us/azure/devops/pipelines/build/variables?view=azure-devops&amp;tabs=yaml</a:t>
            </a:r>
            <a:r>
              <a:rPr lang="en-US" dirty="0"/>
              <a:t> </a:t>
            </a:r>
          </a:p>
        </p:txBody>
      </p:sp>
    </p:spTree>
    <p:extLst>
      <p:ext uri="{BB962C8B-B14F-4D97-AF65-F5344CB8AC3E}">
        <p14:creationId xmlns:p14="http://schemas.microsoft.com/office/powerpoint/2010/main" val="132288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p:txBody>
          <a:bodyPr/>
          <a:lstStyle/>
          <a:p>
            <a:r>
              <a:rPr lang="fr-CH" dirty="0"/>
              <a:t>Repos -&gt; Initialise new </a:t>
            </a:r>
            <a:r>
              <a:rPr lang="fr-CH" dirty="0" err="1"/>
              <a:t>branch</a:t>
            </a:r>
            <a:endParaRPr lang="fr-CH" dirty="0"/>
          </a:p>
          <a:p>
            <a:r>
              <a:rPr lang="fr-CH" dirty="0"/>
              <a:t>Pipelines -&gt; New pipeline (</a:t>
            </a:r>
            <a:r>
              <a:rPr lang="fr-CH" dirty="0" err="1"/>
              <a:t>name</a:t>
            </a:r>
            <a:r>
              <a:rPr lang="fr-CH" dirty="0"/>
              <a:t>: Content </a:t>
            </a:r>
            <a:r>
              <a:rPr lang="fr-CH" dirty="0" err="1"/>
              <a:t>Integration</a:t>
            </a:r>
            <a:r>
              <a:rPr lang="fr-CH" dirty="0"/>
              <a:t>)</a:t>
            </a:r>
          </a:p>
          <a:p>
            <a:endParaRPr lang="fr-CH"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Create</a:t>
            </a:r>
            <a:r>
              <a:rPr lang="fr-CH" dirty="0"/>
              <a:t> Pipeline</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18</a:t>
            </a:fld>
            <a:endParaRPr lang="fr-FR"/>
          </a:p>
        </p:txBody>
      </p:sp>
      <p:pic>
        <p:nvPicPr>
          <p:cNvPr id="8" name="Picture 7">
            <a:extLst>
              <a:ext uri="{FF2B5EF4-FFF2-40B4-BE49-F238E27FC236}">
                <a16:creationId xmlns:a16="http://schemas.microsoft.com/office/drawing/2014/main" id="{7F896CF3-1B3E-44C5-AD61-A673F025DF66}"/>
              </a:ext>
            </a:extLst>
          </p:cNvPr>
          <p:cNvPicPr>
            <a:picLocks noChangeAspect="1"/>
          </p:cNvPicPr>
          <p:nvPr/>
        </p:nvPicPr>
        <p:blipFill>
          <a:blip r:embed="rId2"/>
          <a:stretch>
            <a:fillRect/>
          </a:stretch>
        </p:blipFill>
        <p:spPr>
          <a:xfrm>
            <a:off x="567267" y="2667000"/>
            <a:ext cx="3979398" cy="3557740"/>
          </a:xfrm>
          <a:prstGeom prst="rect">
            <a:avLst/>
          </a:prstGeom>
        </p:spPr>
      </p:pic>
      <p:pic>
        <p:nvPicPr>
          <p:cNvPr id="9" name="Picture 8">
            <a:extLst>
              <a:ext uri="{FF2B5EF4-FFF2-40B4-BE49-F238E27FC236}">
                <a16:creationId xmlns:a16="http://schemas.microsoft.com/office/drawing/2014/main" id="{22E5CEBF-8757-46E1-B7B5-91452A6EE6E9}"/>
              </a:ext>
            </a:extLst>
          </p:cNvPr>
          <p:cNvPicPr>
            <a:picLocks noChangeAspect="1"/>
          </p:cNvPicPr>
          <p:nvPr/>
        </p:nvPicPr>
        <p:blipFill>
          <a:blip r:embed="rId3"/>
          <a:stretch>
            <a:fillRect/>
          </a:stretch>
        </p:blipFill>
        <p:spPr>
          <a:xfrm>
            <a:off x="4894728" y="2667000"/>
            <a:ext cx="5501217" cy="3630646"/>
          </a:xfrm>
          <a:prstGeom prst="rect">
            <a:avLst/>
          </a:prstGeom>
        </p:spPr>
      </p:pic>
      <p:pic>
        <p:nvPicPr>
          <p:cNvPr id="10" name="Picture 9">
            <a:extLst>
              <a:ext uri="{FF2B5EF4-FFF2-40B4-BE49-F238E27FC236}">
                <a16:creationId xmlns:a16="http://schemas.microsoft.com/office/drawing/2014/main" id="{3FA429F2-3FFD-434E-B32F-62C696E86FDA}"/>
              </a:ext>
            </a:extLst>
          </p:cNvPr>
          <p:cNvPicPr>
            <a:picLocks noChangeAspect="1"/>
          </p:cNvPicPr>
          <p:nvPr/>
        </p:nvPicPr>
        <p:blipFill>
          <a:blip r:embed="rId4"/>
          <a:stretch>
            <a:fillRect/>
          </a:stretch>
        </p:blipFill>
        <p:spPr>
          <a:xfrm>
            <a:off x="10149663" y="5516019"/>
            <a:ext cx="2042337" cy="708721"/>
          </a:xfrm>
          <a:prstGeom prst="rect">
            <a:avLst/>
          </a:prstGeom>
        </p:spPr>
      </p:pic>
    </p:spTree>
    <p:extLst>
      <p:ext uri="{BB962C8B-B14F-4D97-AF65-F5344CB8AC3E}">
        <p14:creationId xmlns:p14="http://schemas.microsoft.com/office/powerpoint/2010/main" val="254419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79871"/>
            <a:ext cx="11233248" cy="4769409"/>
          </a:xfrm>
        </p:spPr>
        <p:txBody>
          <a:bodyPr/>
          <a:lstStyle/>
          <a:p>
            <a:r>
              <a:rPr lang="fr-CH" sz="2000" dirty="0" err="1"/>
              <a:t>Add</a:t>
            </a:r>
            <a:r>
              <a:rPr lang="fr-CH" sz="2000" dirty="0"/>
              <a:t> </a:t>
            </a:r>
            <a:r>
              <a:rPr lang="fr-CH" sz="2000" dirty="0" err="1"/>
              <a:t>task</a:t>
            </a:r>
            <a:r>
              <a:rPr lang="fr-CH" sz="2000" dirty="0"/>
              <a:t> -&gt; Power Platform Tool Installer</a:t>
            </a:r>
          </a:p>
          <a:p>
            <a:r>
              <a:rPr lang="fr-CH" sz="2000" dirty="0" err="1"/>
              <a:t>Add</a:t>
            </a:r>
            <a:r>
              <a:rPr lang="fr-CH" sz="2000" dirty="0"/>
              <a:t> </a:t>
            </a:r>
            <a:r>
              <a:rPr lang="fr-CH" sz="2000" dirty="0" err="1"/>
              <a:t>task</a:t>
            </a:r>
            <a:r>
              <a:rPr lang="fr-CH" sz="2000" dirty="0"/>
              <a:t> -&gt; </a:t>
            </a:r>
            <a:r>
              <a:rPr lang="en-US" sz="2000" dirty="0"/>
              <a:t>Power Platform Who Am I -&gt; New Service Connection</a:t>
            </a:r>
            <a:endParaRPr lang="fr-CH" sz="2000"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Build</a:t>
            </a:r>
            <a:r>
              <a:rPr lang="fr-CH" dirty="0"/>
              <a:t> Pipeline I</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19</a:t>
            </a:fld>
            <a:endParaRPr lang="fr-FR"/>
          </a:p>
        </p:txBody>
      </p:sp>
      <p:pic>
        <p:nvPicPr>
          <p:cNvPr id="12" name="Picture 11">
            <a:extLst>
              <a:ext uri="{FF2B5EF4-FFF2-40B4-BE49-F238E27FC236}">
                <a16:creationId xmlns:a16="http://schemas.microsoft.com/office/drawing/2014/main" id="{DC8870DB-4BAC-4DAB-BF13-7565506695EB}"/>
              </a:ext>
            </a:extLst>
          </p:cNvPr>
          <p:cNvPicPr>
            <a:picLocks noChangeAspect="1"/>
          </p:cNvPicPr>
          <p:nvPr/>
        </p:nvPicPr>
        <p:blipFill>
          <a:blip r:embed="rId2"/>
          <a:stretch>
            <a:fillRect/>
          </a:stretch>
        </p:blipFill>
        <p:spPr>
          <a:xfrm>
            <a:off x="567267" y="2310985"/>
            <a:ext cx="4064729" cy="3638295"/>
          </a:xfrm>
          <a:prstGeom prst="rect">
            <a:avLst/>
          </a:prstGeom>
        </p:spPr>
      </p:pic>
      <p:pic>
        <p:nvPicPr>
          <p:cNvPr id="13" name="Picture 12">
            <a:extLst>
              <a:ext uri="{FF2B5EF4-FFF2-40B4-BE49-F238E27FC236}">
                <a16:creationId xmlns:a16="http://schemas.microsoft.com/office/drawing/2014/main" id="{8D23F2B0-09B1-4610-9161-C0B366F4F61C}"/>
              </a:ext>
            </a:extLst>
          </p:cNvPr>
          <p:cNvPicPr>
            <a:picLocks noChangeAspect="1"/>
          </p:cNvPicPr>
          <p:nvPr/>
        </p:nvPicPr>
        <p:blipFill>
          <a:blip r:embed="rId3"/>
          <a:stretch>
            <a:fillRect/>
          </a:stretch>
        </p:blipFill>
        <p:spPr>
          <a:xfrm>
            <a:off x="7276915" y="2310985"/>
            <a:ext cx="3175209" cy="1802146"/>
          </a:xfrm>
          <a:prstGeom prst="rect">
            <a:avLst/>
          </a:prstGeom>
        </p:spPr>
      </p:pic>
      <p:pic>
        <p:nvPicPr>
          <p:cNvPr id="14" name="Picture 13">
            <a:extLst>
              <a:ext uri="{FF2B5EF4-FFF2-40B4-BE49-F238E27FC236}">
                <a16:creationId xmlns:a16="http://schemas.microsoft.com/office/drawing/2014/main" id="{A94E453C-06EB-4DDD-907D-7DFE0E8DF8E0}"/>
              </a:ext>
            </a:extLst>
          </p:cNvPr>
          <p:cNvPicPr>
            <a:picLocks noChangeAspect="1"/>
          </p:cNvPicPr>
          <p:nvPr/>
        </p:nvPicPr>
        <p:blipFill>
          <a:blip r:embed="rId4"/>
          <a:stretch>
            <a:fillRect/>
          </a:stretch>
        </p:blipFill>
        <p:spPr>
          <a:xfrm>
            <a:off x="4957001" y="2310985"/>
            <a:ext cx="1994909" cy="3663066"/>
          </a:xfrm>
          <a:prstGeom prst="rect">
            <a:avLst/>
          </a:prstGeom>
        </p:spPr>
      </p:pic>
      <p:pic>
        <p:nvPicPr>
          <p:cNvPr id="15" name="Picture 14">
            <a:extLst>
              <a:ext uri="{FF2B5EF4-FFF2-40B4-BE49-F238E27FC236}">
                <a16:creationId xmlns:a16="http://schemas.microsoft.com/office/drawing/2014/main" id="{E5F3C1B8-ADEB-41D9-A0E7-8B6760E16F51}"/>
              </a:ext>
            </a:extLst>
          </p:cNvPr>
          <p:cNvPicPr>
            <a:picLocks noChangeAspect="1"/>
          </p:cNvPicPr>
          <p:nvPr/>
        </p:nvPicPr>
        <p:blipFill>
          <a:blip r:embed="rId5"/>
          <a:stretch>
            <a:fillRect/>
          </a:stretch>
        </p:blipFill>
        <p:spPr>
          <a:xfrm>
            <a:off x="7276915" y="4323767"/>
            <a:ext cx="3880435" cy="1625513"/>
          </a:xfrm>
          <a:prstGeom prst="rect">
            <a:avLst/>
          </a:prstGeom>
        </p:spPr>
      </p:pic>
    </p:spTree>
    <p:extLst>
      <p:ext uri="{BB962C8B-B14F-4D97-AF65-F5344CB8AC3E}">
        <p14:creationId xmlns:p14="http://schemas.microsoft.com/office/powerpoint/2010/main" val="224580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391486" y="1340768"/>
            <a:ext cx="11233248" cy="4347492"/>
          </a:xfrm>
        </p:spPr>
        <p:txBody>
          <a:bodyPr vert="horz" wrap="square" lIns="0" tIns="45720" rIns="144000" bIns="45720" rtlCol="0" anchor="t">
            <a:noAutofit/>
          </a:bodyPr>
          <a:lstStyle/>
          <a:p>
            <a:pPr marL="0" indent="0">
              <a:buNone/>
            </a:pPr>
            <a:r>
              <a:rPr lang="fr-CH" dirty="0">
                <a:latin typeface="Verdana"/>
                <a:ea typeface="Verdana"/>
              </a:rPr>
              <a:t>Explore Azure DevOps </a:t>
            </a:r>
            <a:r>
              <a:rPr lang="fr-CH" dirty="0" err="1">
                <a:latin typeface="Verdana"/>
                <a:ea typeface="Verdana"/>
              </a:rPr>
              <a:t>with</a:t>
            </a:r>
            <a:r>
              <a:rPr lang="fr-CH" dirty="0">
                <a:latin typeface="Verdana"/>
                <a:ea typeface="Verdana"/>
              </a:rPr>
              <a:t> Power Apps main </a:t>
            </a:r>
            <a:r>
              <a:rPr lang="fr-CH" dirty="0" err="1">
                <a:latin typeface="Verdana"/>
                <a:ea typeface="Verdana"/>
              </a:rPr>
              <a:t>features</a:t>
            </a:r>
            <a:r>
              <a:rPr lang="fr-CH" dirty="0">
                <a:latin typeface="Verdana"/>
                <a:ea typeface="Verdana"/>
              </a:rPr>
              <a:t>: </a:t>
            </a:r>
            <a:r>
              <a:rPr lang="fr-CH" dirty="0" err="1">
                <a:latin typeface="Verdana"/>
                <a:ea typeface="Verdana"/>
              </a:rPr>
              <a:t>Environments</a:t>
            </a:r>
            <a:r>
              <a:rPr lang="fr-CH" dirty="0">
                <a:latin typeface="Verdana"/>
                <a:ea typeface="Verdana"/>
              </a:rPr>
              <a:t>, Solutions, Pipelines and Source Control.</a:t>
            </a:r>
          </a:p>
          <a:p>
            <a:endParaRPr lang="fr-CH" dirty="0">
              <a:latin typeface="Verdana"/>
              <a:ea typeface="Verdana"/>
            </a:endParaRPr>
          </a:p>
          <a:p>
            <a:r>
              <a:rPr lang="fr-CH" dirty="0" err="1">
                <a:latin typeface="Verdana"/>
                <a:ea typeface="Verdana"/>
              </a:rPr>
              <a:t>What</a:t>
            </a:r>
            <a:r>
              <a:rPr lang="fr-CH" dirty="0">
                <a:latin typeface="Verdana"/>
                <a:ea typeface="Verdana"/>
              </a:rPr>
              <a:t> </a:t>
            </a:r>
            <a:r>
              <a:rPr lang="fr-CH" dirty="0" err="1">
                <a:latin typeface="Verdana"/>
                <a:ea typeface="Verdana"/>
              </a:rPr>
              <a:t>is</a:t>
            </a:r>
            <a:r>
              <a:rPr lang="fr-CH" dirty="0">
                <a:latin typeface="Verdana"/>
                <a:ea typeface="Verdana"/>
              </a:rPr>
              <a:t> </a:t>
            </a:r>
            <a:r>
              <a:rPr lang="fr-CH" dirty="0" err="1">
                <a:latin typeface="Verdana"/>
                <a:ea typeface="Verdana"/>
              </a:rPr>
              <a:t>Powe</a:t>
            </a:r>
            <a:r>
              <a:rPr lang="fr-CH" dirty="0">
                <a:latin typeface="Verdana"/>
                <a:ea typeface="Verdana"/>
              </a:rPr>
              <a:t> Apps DevOps, ALM main concepts</a:t>
            </a:r>
            <a:endParaRPr lang="fr-CH" dirty="0"/>
          </a:p>
          <a:p>
            <a:r>
              <a:rPr lang="fr-CH" dirty="0">
                <a:latin typeface="Verdana"/>
                <a:ea typeface="Verdana"/>
              </a:rPr>
              <a:t>Manage Power Apps </a:t>
            </a:r>
            <a:r>
              <a:rPr lang="fr-CH" dirty="0" err="1">
                <a:latin typeface="Verdana"/>
                <a:ea typeface="Verdana"/>
              </a:rPr>
              <a:t>Environments</a:t>
            </a:r>
            <a:endParaRPr lang="fr-CH" dirty="0">
              <a:latin typeface="Verdana"/>
              <a:ea typeface="Verdana"/>
            </a:endParaRPr>
          </a:p>
          <a:p>
            <a:r>
              <a:rPr lang="fr-CH" dirty="0">
                <a:latin typeface="Verdana"/>
                <a:ea typeface="Verdana"/>
              </a:rPr>
              <a:t>Import an </a:t>
            </a:r>
            <a:r>
              <a:rPr lang="fr-CH" dirty="0" err="1">
                <a:latin typeface="Verdana"/>
                <a:ea typeface="Verdana"/>
              </a:rPr>
              <a:t>existing</a:t>
            </a:r>
            <a:r>
              <a:rPr lang="fr-CH" dirty="0">
                <a:latin typeface="Verdana"/>
                <a:ea typeface="Verdana"/>
              </a:rPr>
              <a:t> Power Apps Solution</a:t>
            </a:r>
          </a:p>
          <a:p>
            <a:r>
              <a:rPr lang="fr-CH" dirty="0" err="1">
                <a:latin typeface="Verdana"/>
                <a:ea typeface="Verdana"/>
              </a:rPr>
              <a:t>Create</a:t>
            </a:r>
            <a:r>
              <a:rPr lang="fr-CH" dirty="0">
                <a:latin typeface="Verdana"/>
                <a:ea typeface="Verdana"/>
              </a:rPr>
              <a:t> pipelines to </a:t>
            </a:r>
            <a:r>
              <a:rPr lang="fr-CH" dirty="0" err="1">
                <a:latin typeface="Verdana"/>
                <a:ea typeface="Verdana"/>
              </a:rPr>
              <a:t>add</a:t>
            </a:r>
            <a:r>
              <a:rPr lang="fr-CH" dirty="0">
                <a:latin typeface="Verdana"/>
                <a:ea typeface="Verdana"/>
              </a:rPr>
              <a:t> a solution to Source Control</a:t>
            </a:r>
            <a:endParaRPr lang="fr-CH" dirty="0"/>
          </a:p>
          <a:p>
            <a:r>
              <a:rPr lang="fr-CH" dirty="0" err="1">
                <a:latin typeface="Verdana"/>
                <a:ea typeface="Verdana"/>
              </a:rPr>
              <a:t>Create</a:t>
            </a:r>
            <a:r>
              <a:rPr lang="fr-CH" dirty="0">
                <a:latin typeface="Verdana"/>
                <a:ea typeface="Verdana"/>
              </a:rPr>
              <a:t> pipelines to </a:t>
            </a:r>
            <a:r>
              <a:rPr lang="fr-CH" dirty="0" err="1">
                <a:latin typeface="Verdana"/>
                <a:ea typeface="Verdana"/>
              </a:rPr>
              <a:t>publish</a:t>
            </a:r>
            <a:r>
              <a:rPr lang="fr-CH" dirty="0">
                <a:latin typeface="Verdana"/>
                <a:ea typeface="Verdana"/>
              </a:rPr>
              <a:t> a solution to Target </a:t>
            </a:r>
            <a:r>
              <a:rPr lang="fr-CH" dirty="0" err="1">
                <a:latin typeface="Verdana"/>
                <a:ea typeface="Verdana"/>
              </a:rPr>
              <a:t>Environment</a:t>
            </a:r>
            <a:endParaRPr lang="fr-CH" dirty="0">
              <a:latin typeface="Verdana"/>
              <a:ea typeface="Verdana"/>
            </a:endParaRPr>
          </a:p>
          <a:p>
            <a:endParaRPr lang="fr-CH" dirty="0"/>
          </a:p>
          <a:p>
            <a:endParaRPr lang="fr-CH"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lIns="91440" tIns="45720" rIns="91440" bIns="45720" anchor="t"/>
          <a:lstStyle/>
          <a:p>
            <a:r>
              <a:rPr lang="fr-CH" err="1">
                <a:latin typeface="Verdana"/>
                <a:ea typeface="Verdana"/>
              </a:rPr>
              <a:t>Today's</a:t>
            </a:r>
            <a:r>
              <a:rPr lang="fr-CH">
                <a:latin typeface="Verdana"/>
                <a:ea typeface="Verdana"/>
              </a:rPr>
              <a:t> Goals</a:t>
            </a:r>
            <a:br>
              <a:rPr lang="fr-CH"/>
            </a:br>
            <a:br>
              <a:rPr lang="fr-CH"/>
            </a:br>
            <a:endParaRPr lang="fr-CH"/>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2</a:t>
            </a:fld>
            <a:endParaRPr lang="fr-FR"/>
          </a:p>
        </p:txBody>
      </p:sp>
    </p:spTree>
    <p:extLst>
      <p:ext uri="{BB962C8B-B14F-4D97-AF65-F5344CB8AC3E}">
        <p14:creationId xmlns:p14="http://schemas.microsoft.com/office/powerpoint/2010/main" val="181570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79871"/>
            <a:ext cx="11233248" cy="4769409"/>
          </a:xfrm>
        </p:spPr>
        <p:txBody>
          <a:bodyPr/>
          <a:lstStyle/>
          <a:p>
            <a:r>
              <a:rPr lang="fr-CH" sz="2000" dirty="0"/>
              <a:t>Edit Pipeline -&gt; Configure Agent Job 1</a:t>
            </a:r>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Build</a:t>
            </a:r>
            <a:r>
              <a:rPr lang="fr-CH" dirty="0"/>
              <a:t> Pipeline II</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20</a:t>
            </a:fld>
            <a:endParaRPr lang="fr-FR"/>
          </a:p>
        </p:txBody>
      </p:sp>
      <p:pic>
        <p:nvPicPr>
          <p:cNvPr id="6" name="Picture 5">
            <a:extLst>
              <a:ext uri="{FF2B5EF4-FFF2-40B4-BE49-F238E27FC236}">
                <a16:creationId xmlns:a16="http://schemas.microsoft.com/office/drawing/2014/main" id="{BAB4999D-49DC-4229-857D-67D37619D7B7}"/>
              </a:ext>
            </a:extLst>
          </p:cNvPr>
          <p:cNvPicPr>
            <a:picLocks noChangeAspect="1"/>
          </p:cNvPicPr>
          <p:nvPr/>
        </p:nvPicPr>
        <p:blipFill>
          <a:blip r:embed="rId2"/>
          <a:stretch>
            <a:fillRect/>
          </a:stretch>
        </p:blipFill>
        <p:spPr>
          <a:xfrm>
            <a:off x="479376" y="2243386"/>
            <a:ext cx="5001992" cy="2371227"/>
          </a:xfrm>
          <a:prstGeom prst="rect">
            <a:avLst/>
          </a:prstGeom>
        </p:spPr>
      </p:pic>
      <p:pic>
        <p:nvPicPr>
          <p:cNvPr id="7" name="Picture 6">
            <a:extLst>
              <a:ext uri="{FF2B5EF4-FFF2-40B4-BE49-F238E27FC236}">
                <a16:creationId xmlns:a16="http://schemas.microsoft.com/office/drawing/2014/main" id="{49E7CD2C-FA3C-4E74-914F-4E1518212013}"/>
              </a:ext>
            </a:extLst>
          </p:cNvPr>
          <p:cNvPicPr>
            <a:picLocks noChangeAspect="1"/>
          </p:cNvPicPr>
          <p:nvPr/>
        </p:nvPicPr>
        <p:blipFill>
          <a:blip r:embed="rId3"/>
          <a:stretch>
            <a:fillRect/>
          </a:stretch>
        </p:blipFill>
        <p:spPr>
          <a:xfrm>
            <a:off x="6096000" y="2626590"/>
            <a:ext cx="5528734" cy="2216835"/>
          </a:xfrm>
          <a:prstGeom prst="rect">
            <a:avLst/>
          </a:prstGeom>
        </p:spPr>
      </p:pic>
      <p:pic>
        <p:nvPicPr>
          <p:cNvPr id="8" name="Picture 7">
            <a:extLst>
              <a:ext uri="{FF2B5EF4-FFF2-40B4-BE49-F238E27FC236}">
                <a16:creationId xmlns:a16="http://schemas.microsoft.com/office/drawing/2014/main" id="{BC08250D-612C-40F6-BFC7-EEA8724D2126}"/>
              </a:ext>
            </a:extLst>
          </p:cNvPr>
          <p:cNvPicPr>
            <a:picLocks noChangeAspect="1"/>
          </p:cNvPicPr>
          <p:nvPr/>
        </p:nvPicPr>
        <p:blipFill>
          <a:blip r:embed="rId4"/>
          <a:stretch>
            <a:fillRect/>
          </a:stretch>
        </p:blipFill>
        <p:spPr>
          <a:xfrm>
            <a:off x="6096000" y="4870936"/>
            <a:ext cx="5101112" cy="594785"/>
          </a:xfrm>
          <a:prstGeom prst="rect">
            <a:avLst/>
          </a:prstGeom>
        </p:spPr>
      </p:pic>
    </p:spTree>
    <p:extLst>
      <p:ext uri="{BB962C8B-B14F-4D97-AF65-F5344CB8AC3E}">
        <p14:creationId xmlns:p14="http://schemas.microsoft.com/office/powerpoint/2010/main" val="36256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79871"/>
            <a:ext cx="11233248" cy="4769409"/>
          </a:xfrm>
        </p:spPr>
        <p:txBody>
          <a:bodyPr/>
          <a:lstStyle/>
          <a:p>
            <a:r>
              <a:rPr lang="fr-CH" sz="2000" dirty="0" err="1"/>
              <a:t>Add</a:t>
            </a:r>
            <a:r>
              <a:rPr lang="fr-CH" sz="2000" dirty="0"/>
              <a:t> </a:t>
            </a:r>
            <a:r>
              <a:rPr lang="fr-CH" sz="2000" dirty="0" err="1"/>
              <a:t>task</a:t>
            </a:r>
            <a:r>
              <a:rPr lang="fr-CH" sz="2000" dirty="0"/>
              <a:t> -&gt; Power Platform Export Solution</a:t>
            </a:r>
          </a:p>
          <a:p>
            <a:r>
              <a:rPr lang="fr-CH" sz="2000" dirty="0" err="1"/>
              <a:t>Create</a:t>
            </a:r>
            <a:r>
              <a:rPr lang="fr-CH" sz="2000" dirty="0"/>
              <a:t> a Variable -&gt; </a:t>
            </a:r>
            <a:r>
              <a:rPr lang="fr-CH" sz="2000" dirty="0" err="1"/>
              <a:t>SolutionName</a:t>
            </a:r>
            <a:r>
              <a:rPr lang="fr-CH" sz="2000" dirty="0"/>
              <a:t> – </a:t>
            </a:r>
            <a:r>
              <a:rPr lang="fr-CH" sz="2000" dirty="0" err="1"/>
              <a:t>SIKAPowerPlatformDevOps</a:t>
            </a:r>
            <a:r>
              <a:rPr lang="fr-CH" sz="2000" dirty="0"/>
              <a:t>[</a:t>
            </a:r>
            <a:r>
              <a:rPr lang="fr-CH" sz="2000" dirty="0" err="1"/>
              <a:t>your</a:t>
            </a:r>
            <a:r>
              <a:rPr lang="fr-CH" sz="2000" dirty="0"/>
              <a:t> </a:t>
            </a:r>
            <a:r>
              <a:rPr lang="fr-CH" sz="2000" dirty="0" err="1"/>
              <a:t>initials</a:t>
            </a:r>
            <a:r>
              <a:rPr lang="fr-CH" sz="2000" dirty="0"/>
              <a:t>]</a:t>
            </a:r>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Build</a:t>
            </a:r>
            <a:r>
              <a:rPr lang="fr-CH" dirty="0"/>
              <a:t> Pipeline II</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21</a:t>
            </a:fld>
            <a:endParaRPr lang="fr-FR"/>
          </a:p>
        </p:txBody>
      </p:sp>
      <p:pic>
        <p:nvPicPr>
          <p:cNvPr id="6" name="Picture 5">
            <a:extLst>
              <a:ext uri="{FF2B5EF4-FFF2-40B4-BE49-F238E27FC236}">
                <a16:creationId xmlns:a16="http://schemas.microsoft.com/office/drawing/2014/main" id="{15015DDB-2A8B-4532-BD60-4F106ADC8EE4}"/>
              </a:ext>
            </a:extLst>
          </p:cNvPr>
          <p:cNvPicPr>
            <a:picLocks noChangeAspect="1"/>
          </p:cNvPicPr>
          <p:nvPr/>
        </p:nvPicPr>
        <p:blipFill>
          <a:blip r:embed="rId2"/>
          <a:stretch>
            <a:fillRect/>
          </a:stretch>
        </p:blipFill>
        <p:spPr>
          <a:xfrm>
            <a:off x="471953" y="2900119"/>
            <a:ext cx="4704879" cy="3354922"/>
          </a:xfrm>
          <a:prstGeom prst="rect">
            <a:avLst/>
          </a:prstGeom>
        </p:spPr>
      </p:pic>
      <p:pic>
        <p:nvPicPr>
          <p:cNvPr id="7" name="Picture 6">
            <a:extLst>
              <a:ext uri="{FF2B5EF4-FFF2-40B4-BE49-F238E27FC236}">
                <a16:creationId xmlns:a16="http://schemas.microsoft.com/office/drawing/2014/main" id="{7A936D47-D48D-42A3-89B4-CD5B3CB083C3}"/>
              </a:ext>
            </a:extLst>
          </p:cNvPr>
          <p:cNvPicPr>
            <a:picLocks noChangeAspect="1"/>
          </p:cNvPicPr>
          <p:nvPr/>
        </p:nvPicPr>
        <p:blipFill>
          <a:blip r:embed="rId3"/>
          <a:stretch>
            <a:fillRect/>
          </a:stretch>
        </p:blipFill>
        <p:spPr>
          <a:xfrm>
            <a:off x="471953" y="2152827"/>
            <a:ext cx="5624047" cy="594412"/>
          </a:xfrm>
          <a:prstGeom prst="rect">
            <a:avLst/>
          </a:prstGeom>
        </p:spPr>
      </p:pic>
      <p:sp>
        <p:nvSpPr>
          <p:cNvPr id="8" name="TextBox 7">
            <a:extLst>
              <a:ext uri="{FF2B5EF4-FFF2-40B4-BE49-F238E27FC236}">
                <a16:creationId xmlns:a16="http://schemas.microsoft.com/office/drawing/2014/main" id="{D9C11A20-26DE-46C9-A7CC-A380D9A5CC1A}"/>
              </a:ext>
            </a:extLst>
          </p:cNvPr>
          <p:cNvSpPr txBox="1"/>
          <p:nvPr/>
        </p:nvSpPr>
        <p:spPr>
          <a:xfrm>
            <a:off x="5560557" y="5794383"/>
            <a:ext cx="5768341" cy="307777"/>
          </a:xfrm>
          <a:prstGeom prst="rect">
            <a:avLst/>
          </a:prstGeom>
          <a:noFill/>
        </p:spPr>
        <p:txBody>
          <a:bodyPr wrap="square" rtlCol="0">
            <a:spAutoFit/>
          </a:bodyPr>
          <a:lstStyle/>
          <a:p>
            <a:r>
              <a:rPr lang="en-US" sz="1400" dirty="0"/>
              <a:t>Solution Name: $(</a:t>
            </a:r>
            <a:r>
              <a:rPr lang="en-US" sz="1400" dirty="0" err="1"/>
              <a:t>Build.ArtifactStagingDirectory</a:t>
            </a:r>
            <a:r>
              <a:rPr lang="en-US" sz="1400" dirty="0"/>
              <a:t>)\$(SolutionName).zip</a:t>
            </a:r>
          </a:p>
        </p:txBody>
      </p:sp>
    </p:spTree>
    <p:extLst>
      <p:ext uri="{BB962C8B-B14F-4D97-AF65-F5344CB8AC3E}">
        <p14:creationId xmlns:p14="http://schemas.microsoft.com/office/powerpoint/2010/main" val="315010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79871"/>
            <a:ext cx="11233248" cy="4769409"/>
          </a:xfrm>
        </p:spPr>
        <p:txBody>
          <a:bodyPr/>
          <a:lstStyle/>
          <a:p>
            <a:r>
              <a:rPr lang="fr-CH" sz="2000" dirty="0" err="1"/>
              <a:t>Add</a:t>
            </a:r>
            <a:r>
              <a:rPr lang="fr-CH" sz="2000" dirty="0"/>
              <a:t> </a:t>
            </a:r>
            <a:r>
              <a:rPr lang="fr-CH" sz="2000" dirty="0" err="1"/>
              <a:t>task</a:t>
            </a:r>
            <a:r>
              <a:rPr lang="fr-CH" sz="2000" dirty="0"/>
              <a:t> -&gt; Power Platform </a:t>
            </a:r>
            <a:r>
              <a:rPr lang="fr-CH" sz="2000" dirty="0" err="1"/>
              <a:t>Unpack</a:t>
            </a:r>
            <a:r>
              <a:rPr lang="fr-CH" sz="2000" dirty="0"/>
              <a:t> Solution</a:t>
            </a:r>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Build</a:t>
            </a:r>
            <a:r>
              <a:rPr lang="fr-CH" dirty="0"/>
              <a:t> Pipeline III</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22</a:t>
            </a:fld>
            <a:endParaRPr lang="fr-FR"/>
          </a:p>
        </p:txBody>
      </p:sp>
      <p:sp>
        <p:nvSpPr>
          <p:cNvPr id="8" name="TextBox 7">
            <a:extLst>
              <a:ext uri="{FF2B5EF4-FFF2-40B4-BE49-F238E27FC236}">
                <a16:creationId xmlns:a16="http://schemas.microsoft.com/office/drawing/2014/main" id="{D9C11A20-26DE-46C9-A7CC-A380D9A5CC1A}"/>
              </a:ext>
            </a:extLst>
          </p:cNvPr>
          <p:cNvSpPr txBox="1"/>
          <p:nvPr/>
        </p:nvSpPr>
        <p:spPr>
          <a:xfrm>
            <a:off x="7036534" y="2095574"/>
            <a:ext cx="4825379" cy="1169551"/>
          </a:xfrm>
          <a:prstGeom prst="rect">
            <a:avLst/>
          </a:prstGeom>
          <a:noFill/>
        </p:spPr>
        <p:txBody>
          <a:bodyPr wrap="square" rtlCol="0">
            <a:spAutoFit/>
          </a:bodyPr>
          <a:lstStyle/>
          <a:p>
            <a:r>
              <a:rPr lang="en-US" sz="1400" dirty="0"/>
              <a:t>Solution Input File: $(</a:t>
            </a:r>
            <a:r>
              <a:rPr lang="en-US" sz="1400" dirty="0" err="1"/>
              <a:t>Build.ArtifactStagingDirectory</a:t>
            </a:r>
            <a:r>
              <a:rPr lang="en-US" sz="1400" dirty="0"/>
              <a:t>)\$(SolutionName).zip</a:t>
            </a:r>
            <a:br>
              <a:rPr lang="en-US" sz="1400" dirty="0"/>
            </a:br>
            <a:br>
              <a:rPr lang="en-US" sz="1400" dirty="0"/>
            </a:br>
            <a:r>
              <a:rPr lang="en-US" sz="1400" dirty="0"/>
              <a:t>Target Folder to Unpack Solution:</a:t>
            </a:r>
            <a:br>
              <a:rPr lang="en-US" sz="1400" dirty="0"/>
            </a:br>
            <a:r>
              <a:rPr lang="en-US" sz="1400" dirty="0"/>
              <a:t>$(</a:t>
            </a:r>
            <a:r>
              <a:rPr lang="en-US" sz="1400" dirty="0" err="1"/>
              <a:t>Build.SourcesDirectory</a:t>
            </a:r>
            <a:r>
              <a:rPr lang="en-US" sz="1400" dirty="0"/>
              <a:t>)\$(</a:t>
            </a:r>
            <a:r>
              <a:rPr lang="en-US" sz="1400" dirty="0" err="1"/>
              <a:t>SolutionName</a:t>
            </a:r>
            <a:r>
              <a:rPr lang="en-US" sz="1400" dirty="0"/>
              <a:t>)</a:t>
            </a:r>
          </a:p>
        </p:txBody>
      </p:sp>
      <p:pic>
        <p:nvPicPr>
          <p:cNvPr id="9" name="Picture 8">
            <a:extLst>
              <a:ext uri="{FF2B5EF4-FFF2-40B4-BE49-F238E27FC236}">
                <a16:creationId xmlns:a16="http://schemas.microsoft.com/office/drawing/2014/main" id="{84B8291B-2C79-4637-AE34-1A2A9D5C96D2}"/>
              </a:ext>
            </a:extLst>
          </p:cNvPr>
          <p:cNvPicPr>
            <a:picLocks noChangeAspect="1"/>
          </p:cNvPicPr>
          <p:nvPr/>
        </p:nvPicPr>
        <p:blipFill>
          <a:blip r:embed="rId2"/>
          <a:stretch>
            <a:fillRect/>
          </a:stretch>
        </p:blipFill>
        <p:spPr>
          <a:xfrm>
            <a:off x="475012" y="2260639"/>
            <a:ext cx="5916457" cy="3832251"/>
          </a:xfrm>
          <a:prstGeom prst="rect">
            <a:avLst/>
          </a:prstGeom>
        </p:spPr>
      </p:pic>
      <p:pic>
        <p:nvPicPr>
          <p:cNvPr id="10" name="Picture 9">
            <a:extLst>
              <a:ext uri="{FF2B5EF4-FFF2-40B4-BE49-F238E27FC236}">
                <a16:creationId xmlns:a16="http://schemas.microsoft.com/office/drawing/2014/main" id="{3E14E963-9685-4EAC-B05A-F26E6265F94E}"/>
              </a:ext>
            </a:extLst>
          </p:cNvPr>
          <p:cNvPicPr>
            <a:picLocks noChangeAspect="1"/>
          </p:cNvPicPr>
          <p:nvPr/>
        </p:nvPicPr>
        <p:blipFill>
          <a:blip r:embed="rId3"/>
          <a:stretch>
            <a:fillRect/>
          </a:stretch>
        </p:blipFill>
        <p:spPr>
          <a:xfrm>
            <a:off x="475012" y="1684344"/>
            <a:ext cx="3208298" cy="541067"/>
          </a:xfrm>
          <a:prstGeom prst="rect">
            <a:avLst/>
          </a:prstGeom>
        </p:spPr>
      </p:pic>
    </p:spTree>
    <p:extLst>
      <p:ext uri="{BB962C8B-B14F-4D97-AF65-F5344CB8AC3E}">
        <p14:creationId xmlns:p14="http://schemas.microsoft.com/office/powerpoint/2010/main" val="198510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40515"/>
            <a:ext cx="11233248" cy="4808766"/>
          </a:xfrm>
        </p:spPr>
        <p:txBody>
          <a:bodyPr/>
          <a:lstStyle/>
          <a:p>
            <a:r>
              <a:rPr lang="fr-CH" sz="2000" dirty="0" err="1"/>
              <a:t>Add</a:t>
            </a:r>
            <a:r>
              <a:rPr lang="fr-CH" sz="2000" dirty="0"/>
              <a:t> </a:t>
            </a:r>
            <a:r>
              <a:rPr lang="fr-CH" sz="2000" dirty="0" err="1"/>
              <a:t>task</a:t>
            </a:r>
            <a:r>
              <a:rPr lang="fr-CH" sz="2000" dirty="0"/>
              <a:t> -&gt; </a:t>
            </a:r>
            <a:r>
              <a:rPr lang="fr-CH" sz="2000" dirty="0" err="1"/>
              <a:t>Powershell</a:t>
            </a:r>
            <a:endParaRPr lang="fr-CH" sz="2000"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Build</a:t>
            </a:r>
            <a:r>
              <a:rPr lang="fr-CH" dirty="0"/>
              <a:t> Pipeline IV</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23</a:t>
            </a:fld>
            <a:endParaRPr lang="fr-FR"/>
          </a:p>
        </p:txBody>
      </p:sp>
      <p:sp>
        <p:nvSpPr>
          <p:cNvPr id="8" name="TextBox 7">
            <a:extLst>
              <a:ext uri="{FF2B5EF4-FFF2-40B4-BE49-F238E27FC236}">
                <a16:creationId xmlns:a16="http://schemas.microsoft.com/office/drawing/2014/main" id="{D9C11A20-26DE-46C9-A7CC-A380D9A5CC1A}"/>
              </a:ext>
            </a:extLst>
          </p:cNvPr>
          <p:cNvSpPr txBox="1"/>
          <p:nvPr/>
        </p:nvSpPr>
        <p:spPr>
          <a:xfrm>
            <a:off x="6596743" y="1140515"/>
            <a:ext cx="5181045" cy="4832092"/>
          </a:xfrm>
          <a:prstGeom prst="rect">
            <a:avLst/>
          </a:prstGeom>
          <a:noFill/>
        </p:spPr>
        <p:txBody>
          <a:bodyPr wrap="square" rtlCol="0">
            <a:spAutoFit/>
          </a:bodyPr>
          <a:lstStyle/>
          <a:p>
            <a:r>
              <a:rPr lang="en-US" sz="1100" dirty="0"/>
              <a:t># Write your PowerShell commands here.</a:t>
            </a:r>
          </a:p>
          <a:p>
            <a:endParaRPr lang="en-US" sz="1100" dirty="0"/>
          </a:p>
          <a:p>
            <a:r>
              <a:rPr lang="en-US" sz="1100" dirty="0"/>
              <a:t>Write-host $</a:t>
            </a:r>
            <a:r>
              <a:rPr lang="en-US" sz="1100" dirty="0" err="1"/>
              <a:t>Env:Build_BuildId</a:t>
            </a:r>
            <a:endParaRPr lang="en-US" sz="1100" dirty="0"/>
          </a:p>
          <a:p>
            <a:r>
              <a:rPr lang="en-US" sz="1100" dirty="0"/>
              <a:t>$</a:t>
            </a:r>
            <a:r>
              <a:rPr lang="en-US" sz="1100" dirty="0" err="1"/>
              <a:t>solutionName</a:t>
            </a:r>
            <a:r>
              <a:rPr lang="en-US" sz="1100" dirty="0"/>
              <a:t> = $</a:t>
            </a:r>
            <a:r>
              <a:rPr lang="en-US" sz="1100" dirty="0" err="1"/>
              <a:t>Env:SolutionName</a:t>
            </a:r>
            <a:endParaRPr lang="en-US" sz="1100" dirty="0"/>
          </a:p>
          <a:p>
            <a:r>
              <a:rPr lang="en-US" sz="1100" dirty="0"/>
              <a:t>$</a:t>
            </a:r>
            <a:r>
              <a:rPr lang="en-US" sz="1100" dirty="0" err="1"/>
              <a:t>exportBranchNameBuild</a:t>
            </a:r>
            <a:r>
              <a:rPr lang="en-US" sz="1100" dirty="0"/>
              <a:t> = "export-$($</a:t>
            </a:r>
            <a:r>
              <a:rPr lang="en-US" sz="1100" dirty="0" err="1"/>
              <a:t>Env:SolutionName</a:t>
            </a:r>
            <a:r>
              <a:rPr lang="en-US" sz="1100" dirty="0"/>
              <a:t>)-$($</a:t>
            </a:r>
            <a:r>
              <a:rPr lang="en-US" sz="1100" dirty="0" err="1"/>
              <a:t>Env:Build_BuildId</a:t>
            </a:r>
            <a:r>
              <a:rPr lang="en-US" sz="1100" dirty="0"/>
              <a:t>)"</a:t>
            </a:r>
          </a:p>
          <a:p>
            <a:r>
              <a:rPr lang="en-US" sz="1100" dirty="0"/>
              <a:t>$</a:t>
            </a:r>
            <a:r>
              <a:rPr lang="en-US" sz="1100" dirty="0" err="1"/>
              <a:t>exportBranchName</a:t>
            </a:r>
            <a:r>
              <a:rPr lang="en-US" sz="1100" dirty="0"/>
              <a:t> = "export-$($</a:t>
            </a:r>
            <a:r>
              <a:rPr lang="en-US" sz="1100" dirty="0" err="1"/>
              <a:t>Env:SolutionName</a:t>
            </a:r>
            <a:r>
              <a:rPr lang="en-US" sz="1100" dirty="0"/>
              <a:t>)"</a:t>
            </a:r>
          </a:p>
          <a:p>
            <a:endParaRPr lang="en-US" sz="1100" dirty="0"/>
          </a:p>
          <a:p>
            <a:r>
              <a:rPr lang="en-US" sz="1100" dirty="0"/>
              <a:t>Write-Host  $</a:t>
            </a:r>
            <a:r>
              <a:rPr lang="en-US" sz="1100" dirty="0" err="1"/>
              <a:t>exportBranchName</a:t>
            </a:r>
            <a:endParaRPr lang="en-US" sz="1100" dirty="0"/>
          </a:p>
          <a:p>
            <a:r>
              <a:rPr lang="en-US" sz="1100" dirty="0"/>
              <a:t>cd $</a:t>
            </a:r>
            <a:r>
              <a:rPr lang="en-US" sz="1100" dirty="0" err="1"/>
              <a:t>Env:Build_SourcesDirectory</a:t>
            </a:r>
            <a:endParaRPr lang="en-US" sz="1100" dirty="0"/>
          </a:p>
          <a:p>
            <a:r>
              <a:rPr lang="en-US" sz="1100" dirty="0"/>
              <a:t>git config </a:t>
            </a:r>
            <a:r>
              <a:rPr lang="en-US" sz="1100" dirty="0" err="1"/>
              <a:t>user.email</a:t>
            </a:r>
            <a:r>
              <a:rPr lang="en-US" sz="1100" dirty="0"/>
              <a:t> "admin@elcadworks.onmicrosoft.com"</a:t>
            </a:r>
          </a:p>
          <a:p>
            <a:r>
              <a:rPr lang="en-US" sz="1100" dirty="0"/>
              <a:t>git config user.name "Automatic Build"</a:t>
            </a:r>
          </a:p>
          <a:p>
            <a:endParaRPr lang="en-US" sz="1100" dirty="0"/>
          </a:p>
          <a:p>
            <a:r>
              <a:rPr lang="en-US" sz="1100" dirty="0"/>
              <a:t>Write-Host  checking out....</a:t>
            </a:r>
          </a:p>
          <a:p>
            <a:r>
              <a:rPr lang="en-US" sz="1100" dirty="0"/>
              <a:t>git checkout  -b $</a:t>
            </a:r>
            <a:r>
              <a:rPr lang="en-US" sz="1100" dirty="0" err="1"/>
              <a:t>exportBranchNameBuild</a:t>
            </a:r>
            <a:r>
              <a:rPr lang="en-US" sz="1100" dirty="0"/>
              <a:t> </a:t>
            </a:r>
          </a:p>
          <a:p>
            <a:r>
              <a:rPr lang="en-US" sz="1100" dirty="0"/>
              <a:t>git fetch</a:t>
            </a:r>
          </a:p>
          <a:p>
            <a:r>
              <a:rPr lang="en-US" sz="1100" dirty="0"/>
              <a:t>git add --all</a:t>
            </a:r>
          </a:p>
          <a:p>
            <a:r>
              <a:rPr lang="en-US" sz="1100" dirty="0"/>
              <a:t>git commit -m "$($</a:t>
            </a:r>
            <a:r>
              <a:rPr lang="en-US" sz="1100" dirty="0" err="1"/>
              <a:t>Env:SolutionName</a:t>
            </a:r>
            <a:r>
              <a:rPr lang="en-US" sz="1100" dirty="0"/>
              <a:t>)-$($</a:t>
            </a:r>
            <a:r>
              <a:rPr lang="en-US" sz="1100" dirty="0" err="1"/>
              <a:t>Env:Build_BuildId</a:t>
            </a:r>
            <a:r>
              <a:rPr lang="en-US" sz="1100" dirty="0"/>
              <a:t>)"</a:t>
            </a:r>
          </a:p>
          <a:p>
            <a:endParaRPr lang="en-US" sz="1100" dirty="0"/>
          </a:p>
          <a:p>
            <a:r>
              <a:rPr lang="en-US" sz="1100" dirty="0"/>
              <a:t>Write-Host  2</a:t>
            </a:r>
          </a:p>
          <a:p>
            <a:r>
              <a:rPr lang="en-US" sz="1100" dirty="0"/>
              <a:t>git checkout -b $</a:t>
            </a:r>
            <a:r>
              <a:rPr lang="en-US" sz="1100" dirty="0" err="1"/>
              <a:t>exportBranchName</a:t>
            </a:r>
            <a:r>
              <a:rPr lang="en-US" sz="1100" dirty="0"/>
              <a:t> --track origin/$</a:t>
            </a:r>
            <a:r>
              <a:rPr lang="en-US" sz="1100" dirty="0" err="1"/>
              <a:t>exportBranchName</a:t>
            </a:r>
            <a:r>
              <a:rPr lang="en-US" sz="1100" dirty="0"/>
              <a:t> </a:t>
            </a:r>
          </a:p>
          <a:p>
            <a:r>
              <a:rPr lang="en-US" sz="1100" dirty="0"/>
              <a:t>git merge -X theirs $</a:t>
            </a:r>
            <a:r>
              <a:rPr lang="en-US" sz="1100" dirty="0" err="1"/>
              <a:t>exportBranchNameBuild</a:t>
            </a:r>
            <a:r>
              <a:rPr lang="en-US" sz="1100" dirty="0"/>
              <a:t> --commit </a:t>
            </a:r>
          </a:p>
          <a:p>
            <a:endParaRPr lang="en-US" sz="1100" dirty="0"/>
          </a:p>
          <a:p>
            <a:r>
              <a:rPr lang="en-US" sz="1100" dirty="0"/>
              <a:t>Write-Host  3</a:t>
            </a:r>
          </a:p>
          <a:p>
            <a:r>
              <a:rPr lang="en-US" sz="1100" dirty="0"/>
              <a:t>git -c </a:t>
            </a:r>
            <a:r>
              <a:rPr lang="en-US" sz="1100" dirty="0" err="1"/>
              <a:t>http.extraheader</a:t>
            </a:r>
            <a:r>
              <a:rPr lang="en-US" sz="1100" dirty="0"/>
              <a:t>="AUTHORIZATION: bearer $($</a:t>
            </a:r>
            <a:r>
              <a:rPr lang="en-US" sz="1100" dirty="0" err="1"/>
              <a:t>Env:System_AccessToken</a:t>
            </a:r>
            <a:r>
              <a:rPr lang="en-US" sz="1100" dirty="0"/>
              <a:t>)" push</a:t>
            </a:r>
          </a:p>
          <a:p>
            <a:endParaRPr lang="en-US" sz="1100" dirty="0"/>
          </a:p>
          <a:p>
            <a:r>
              <a:rPr lang="en-US" sz="1100" dirty="0"/>
              <a:t>Write-Host "Done here"</a:t>
            </a:r>
          </a:p>
        </p:txBody>
      </p:sp>
      <p:pic>
        <p:nvPicPr>
          <p:cNvPr id="6" name="Picture 5">
            <a:extLst>
              <a:ext uri="{FF2B5EF4-FFF2-40B4-BE49-F238E27FC236}">
                <a16:creationId xmlns:a16="http://schemas.microsoft.com/office/drawing/2014/main" id="{F110F0A6-D177-45BD-BD04-174A511FABD6}"/>
              </a:ext>
            </a:extLst>
          </p:cNvPr>
          <p:cNvPicPr>
            <a:picLocks noChangeAspect="1"/>
          </p:cNvPicPr>
          <p:nvPr/>
        </p:nvPicPr>
        <p:blipFill>
          <a:blip r:embed="rId2"/>
          <a:stretch>
            <a:fillRect/>
          </a:stretch>
        </p:blipFill>
        <p:spPr>
          <a:xfrm>
            <a:off x="479376" y="1773048"/>
            <a:ext cx="4639094" cy="510522"/>
          </a:xfrm>
          <a:prstGeom prst="rect">
            <a:avLst/>
          </a:prstGeom>
        </p:spPr>
      </p:pic>
      <p:pic>
        <p:nvPicPr>
          <p:cNvPr id="7" name="Picture 6">
            <a:extLst>
              <a:ext uri="{FF2B5EF4-FFF2-40B4-BE49-F238E27FC236}">
                <a16:creationId xmlns:a16="http://schemas.microsoft.com/office/drawing/2014/main" id="{6751EE80-B29D-4E35-92DB-8D66BDF0D556}"/>
              </a:ext>
            </a:extLst>
          </p:cNvPr>
          <p:cNvPicPr>
            <a:picLocks noChangeAspect="1"/>
          </p:cNvPicPr>
          <p:nvPr/>
        </p:nvPicPr>
        <p:blipFill>
          <a:blip r:embed="rId3"/>
          <a:stretch>
            <a:fillRect/>
          </a:stretch>
        </p:blipFill>
        <p:spPr>
          <a:xfrm>
            <a:off x="479376" y="2549974"/>
            <a:ext cx="6043023" cy="3705067"/>
          </a:xfrm>
          <a:prstGeom prst="rect">
            <a:avLst/>
          </a:prstGeom>
        </p:spPr>
      </p:pic>
    </p:spTree>
    <p:extLst>
      <p:ext uri="{BB962C8B-B14F-4D97-AF65-F5344CB8AC3E}">
        <p14:creationId xmlns:p14="http://schemas.microsoft.com/office/powerpoint/2010/main" val="7446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640877-1466-47F5-8035-692F813AA1BC}"/>
              </a:ext>
            </a:extLst>
          </p:cNvPr>
          <p:cNvSpPr>
            <a:spLocks noGrp="1"/>
          </p:cNvSpPr>
          <p:nvPr>
            <p:ph type="body" sz="quarter" idx="16"/>
          </p:nvPr>
        </p:nvSpPr>
        <p:spPr>
          <a:xfrm>
            <a:off x="407368" y="2708921"/>
            <a:ext cx="5688632" cy="1584176"/>
          </a:xfrm>
        </p:spPr>
        <p:txBody>
          <a:bodyPr/>
          <a:lstStyle/>
          <a:p>
            <a:r>
              <a:rPr lang="fr-CH" dirty="0" err="1"/>
              <a:t>PipeLine</a:t>
            </a:r>
            <a:r>
              <a:rPr lang="fr-CH" dirty="0"/>
              <a:t> for Content </a:t>
            </a:r>
            <a:r>
              <a:rPr lang="fr-CH" dirty="0" err="1"/>
              <a:t>Build</a:t>
            </a:r>
            <a:endParaRPr lang="fr-CH" dirty="0"/>
          </a:p>
        </p:txBody>
      </p:sp>
      <p:sp>
        <p:nvSpPr>
          <p:cNvPr id="4" name="Footer Placeholder 3">
            <a:extLst>
              <a:ext uri="{FF2B5EF4-FFF2-40B4-BE49-F238E27FC236}">
                <a16:creationId xmlns:a16="http://schemas.microsoft.com/office/drawing/2014/main" id="{A5C8E4A0-0EA6-429A-B490-F423F7E1451C}"/>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E598E4A1-0D6E-4BD5-B816-7682E9E7DE12}"/>
              </a:ext>
            </a:extLst>
          </p:cNvPr>
          <p:cNvSpPr>
            <a:spLocks noGrp="1"/>
          </p:cNvSpPr>
          <p:nvPr>
            <p:ph type="sldNum" sz="quarter" idx="4"/>
          </p:nvPr>
        </p:nvSpPr>
        <p:spPr/>
        <p:txBody>
          <a:bodyPr/>
          <a:lstStyle/>
          <a:p>
            <a:fld id="{04118672-A67E-450C-B5F0-6774677CF265}" type="slidenum">
              <a:rPr lang="fr-FR" smtClean="0"/>
              <a:pPr/>
              <a:t>24</a:t>
            </a:fld>
            <a:endParaRPr lang="fr-FR"/>
          </a:p>
        </p:txBody>
      </p:sp>
      <p:pic>
        <p:nvPicPr>
          <p:cNvPr id="3074" name="Picture 2" descr="thumbnail image 1 of blog post titled &#10; &#10; &#10;  &#10; &#10; &#10; &#10;    &#10;  &#10;   &#10;    &#10;      &#10;       CI/CD for Power Platform using GitHub Actions&#10;       &#10;      &#10;     &#10;   &#10;  &#10; &#10;   &#10; &#10; &#10; &#10; &#10; &#10;">
            <a:extLst>
              <a:ext uri="{FF2B5EF4-FFF2-40B4-BE49-F238E27FC236}">
                <a16:creationId xmlns:a16="http://schemas.microsoft.com/office/drawing/2014/main" id="{2EE9BC8E-C87F-427A-9280-CB876FD3D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924"/>
          <a:stretch/>
        </p:blipFill>
        <p:spPr bwMode="auto">
          <a:xfrm>
            <a:off x="6412140" y="2423927"/>
            <a:ext cx="4930119" cy="215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85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203649"/>
            <a:ext cx="11233248" cy="4745631"/>
          </a:xfrm>
        </p:spPr>
        <p:txBody>
          <a:bodyPr/>
          <a:lstStyle/>
          <a:p>
            <a:r>
              <a:rPr lang="fr-CH" sz="2000" dirty="0"/>
              <a:t>Pipelines -&gt; New pipeline (</a:t>
            </a:r>
            <a:r>
              <a:rPr lang="fr-CH" sz="2000" dirty="0" err="1"/>
              <a:t>name</a:t>
            </a:r>
            <a:r>
              <a:rPr lang="fr-CH" sz="2000" dirty="0"/>
              <a:t>: Content </a:t>
            </a:r>
            <a:r>
              <a:rPr lang="fr-CH" sz="2000" dirty="0" err="1"/>
              <a:t>Build</a:t>
            </a:r>
            <a:r>
              <a:rPr lang="fr-CH" sz="2000" dirty="0"/>
              <a:t>)</a:t>
            </a:r>
          </a:p>
          <a:p>
            <a:endParaRPr lang="fr-CH" sz="2000"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Create</a:t>
            </a:r>
            <a:r>
              <a:rPr lang="fr-CH" dirty="0"/>
              <a:t> Pipeline</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25</a:t>
            </a:fld>
            <a:endParaRPr lang="fr-FR"/>
          </a:p>
        </p:txBody>
      </p:sp>
      <p:pic>
        <p:nvPicPr>
          <p:cNvPr id="8" name="Picture 7">
            <a:extLst>
              <a:ext uri="{FF2B5EF4-FFF2-40B4-BE49-F238E27FC236}">
                <a16:creationId xmlns:a16="http://schemas.microsoft.com/office/drawing/2014/main" id="{7F896CF3-1B3E-44C5-AD61-A673F025DF66}"/>
              </a:ext>
            </a:extLst>
          </p:cNvPr>
          <p:cNvPicPr>
            <a:picLocks noChangeAspect="1"/>
          </p:cNvPicPr>
          <p:nvPr/>
        </p:nvPicPr>
        <p:blipFill>
          <a:blip r:embed="rId2"/>
          <a:stretch>
            <a:fillRect/>
          </a:stretch>
        </p:blipFill>
        <p:spPr>
          <a:xfrm>
            <a:off x="567267" y="2667000"/>
            <a:ext cx="3979398" cy="3557740"/>
          </a:xfrm>
          <a:prstGeom prst="rect">
            <a:avLst/>
          </a:prstGeom>
        </p:spPr>
      </p:pic>
      <p:pic>
        <p:nvPicPr>
          <p:cNvPr id="9" name="Picture 8">
            <a:extLst>
              <a:ext uri="{FF2B5EF4-FFF2-40B4-BE49-F238E27FC236}">
                <a16:creationId xmlns:a16="http://schemas.microsoft.com/office/drawing/2014/main" id="{22E5CEBF-8757-46E1-B7B5-91452A6EE6E9}"/>
              </a:ext>
            </a:extLst>
          </p:cNvPr>
          <p:cNvPicPr>
            <a:picLocks noChangeAspect="1"/>
          </p:cNvPicPr>
          <p:nvPr/>
        </p:nvPicPr>
        <p:blipFill>
          <a:blip r:embed="rId3"/>
          <a:stretch>
            <a:fillRect/>
          </a:stretch>
        </p:blipFill>
        <p:spPr>
          <a:xfrm>
            <a:off x="4894728" y="2667000"/>
            <a:ext cx="5501217" cy="3630646"/>
          </a:xfrm>
          <a:prstGeom prst="rect">
            <a:avLst/>
          </a:prstGeom>
        </p:spPr>
      </p:pic>
      <p:pic>
        <p:nvPicPr>
          <p:cNvPr id="10" name="Picture 9">
            <a:extLst>
              <a:ext uri="{FF2B5EF4-FFF2-40B4-BE49-F238E27FC236}">
                <a16:creationId xmlns:a16="http://schemas.microsoft.com/office/drawing/2014/main" id="{3FA429F2-3FFD-434E-B32F-62C696E86FDA}"/>
              </a:ext>
            </a:extLst>
          </p:cNvPr>
          <p:cNvPicPr>
            <a:picLocks noChangeAspect="1"/>
          </p:cNvPicPr>
          <p:nvPr/>
        </p:nvPicPr>
        <p:blipFill>
          <a:blip r:embed="rId4"/>
          <a:stretch>
            <a:fillRect/>
          </a:stretch>
        </p:blipFill>
        <p:spPr>
          <a:xfrm>
            <a:off x="10149663" y="5516019"/>
            <a:ext cx="2042337" cy="708721"/>
          </a:xfrm>
          <a:prstGeom prst="rect">
            <a:avLst/>
          </a:prstGeom>
        </p:spPr>
      </p:pic>
    </p:spTree>
    <p:extLst>
      <p:ext uri="{BB962C8B-B14F-4D97-AF65-F5344CB8AC3E}">
        <p14:creationId xmlns:p14="http://schemas.microsoft.com/office/powerpoint/2010/main" val="80606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79871"/>
            <a:ext cx="11233248" cy="4769409"/>
          </a:xfrm>
        </p:spPr>
        <p:txBody>
          <a:bodyPr/>
          <a:lstStyle/>
          <a:p>
            <a:r>
              <a:rPr lang="fr-CH" sz="2000" dirty="0" err="1"/>
              <a:t>Add</a:t>
            </a:r>
            <a:r>
              <a:rPr lang="fr-CH" sz="2000" dirty="0"/>
              <a:t> </a:t>
            </a:r>
            <a:r>
              <a:rPr lang="fr-CH" sz="2000" dirty="0" err="1"/>
              <a:t>task</a:t>
            </a:r>
            <a:r>
              <a:rPr lang="fr-CH" sz="2000" dirty="0"/>
              <a:t> -&gt; Power Platform Tool Installer</a:t>
            </a:r>
          </a:p>
          <a:p>
            <a:r>
              <a:rPr lang="fr-CH" sz="2000" dirty="0" err="1"/>
              <a:t>Add</a:t>
            </a:r>
            <a:r>
              <a:rPr lang="fr-CH" sz="2000" dirty="0"/>
              <a:t> </a:t>
            </a:r>
            <a:r>
              <a:rPr lang="fr-CH" sz="2000" dirty="0" err="1"/>
              <a:t>task</a:t>
            </a:r>
            <a:r>
              <a:rPr lang="fr-CH" sz="2000" dirty="0"/>
              <a:t> -&gt;                                  -&gt; new service </a:t>
            </a:r>
            <a:r>
              <a:rPr lang="fr-CH" sz="2000" dirty="0" err="1"/>
              <a:t>connection</a:t>
            </a:r>
            <a:r>
              <a:rPr lang="fr-CH" sz="2000" dirty="0"/>
              <a:t> (</a:t>
            </a:r>
            <a:r>
              <a:rPr lang="fr-CH" sz="2000" dirty="0" err="1"/>
              <a:t>sika</a:t>
            </a:r>
            <a:r>
              <a:rPr lang="fr-CH" sz="2000" dirty="0"/>
              <a:t> dev)</a:t>
            </a:r>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Build</a:t>
            </a:r>
            <a:r>
              <a:rPr lang="fr-CH" dirty="0"/>
              <a:t> Pipeline I</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26</a:t>
            </a:fld>
            <a:endParaRPr lang="fr-FR"/>
          </a:p>
        </p:txBody>
      </p:sp>
      <p:pic>
        <p:nvPicPr>
          <p:cNvPr id="6" name="Picture 5">
            <a:extLst>
              <a:ext uri="{FF2B5EF4-FFF2-40B4-BE49-F238E27FC236}">
                <a16:creationId xmlns:a16="http://schemas.microsoft.com/office/drawing/2014/main" id="{F1CD5E96-FAB9-45C3-A7B9-B7D89C19487F}"/>
              </a:ext>
            </a:extLst>
          </p:cNvPr>
          <p:cNvPicPr>
            <a:picLocks noChangeAspect="1"/>
          </p:cNvPicPr>
          <p:nvPr/>
        </p:nvPicPr>
        <p:blipFill rotWithShape="1">
          <a:blip r:embed="rId2"/>
          <a:srcRect r="39781" b="13896"/>
          <a:stretch/>
        </p:blipFill>
        <p:spPr>
          <a:xfrm>
            <a:off x="2484183" y="1607749"/>
            <a:ext cx="2824935" cy="397475"/>
          </a:xfrm>
          <a:prstGeom prst="rect">
            <a:avLst/>
          </a:prstGeom>
        </p:spPr>
      </p:pic>
      <p:pic>
        <p:nvPicPr>
          <p:cNvPr id="7" name="Picture 6">
            <a:extLst>
              <a:ext uri="{FF2B5EF4-FFF2-40B4-BE49-F238E27FC236}">
                <a16:creationId xmlns:a16="http://schemas.microsoft.com/office/drawing/2014/main" id="{E671662B-5482-4B49-871A-1826F2E0919F}"/>
              </a:ext>
            </a:extLst>
          </p:cNvPr>
          <p:cNvPicPr>
            <a:picLocks noChangeAspect="1"/>
          </p:cNvPicPr>
          <p:nvPr/>
        </p:nvPicPr>
        <p:blipFill>
          <a:blip r:embed="rId3"/>
          <a:stretch>
            <a:fillRect/>
          </a:stretch>
        </p:blipFill>
        <p:spPr>
          <a:xfrm>
            <a:off x="479376" y="2408446"/>
            <a:ext cx="6303979" cy="3731096"/>
          </a:xfrm>
          <a:prstGeom prst="rect">
            <a:avLst/>
          </a:prstGeom>
        </p:spPr>
      </p:pic>
      <p:sp>
        <p:nvSpPr>
          <p:cNvPr id="16" name="TextBox 15">
            <a:extLst>
              <a:ext uri="{FF2B5EF4-FFF2-40B4-BE49-F238E27FC236}">
                <a16:creationId xmlns:a16="http://schemas.microsoft.com/office/drawing/2014/main" id="{D0E71803-D01B-4027-A21C-5C6A8C387ECD}"/>
              </a:ext>
            </a:extLst>
          </p:cNvPr>
          <p:cNvSpPr txBox="1"/>
          <p:nvPr/>
        </p:nvSpPr>
        <p:spPr>
          <a:xfrm>
            <a:off x="7176138" y="2408446"/>
            <a:ext cx="4825379" cy="1169551"/>
          </a:xfrm>
          <a:prstGeom prst="rect">
            <a:avLst/>
          </a:prstGeom>
          <a:noFill/>
        </p:spPr>
        <p:txBody>
          <a:bodyPr wrap="square" rtlCol="0">
            <a:spAutoFit/>
          </a:bodyPr>
          <a:lstStyle/>
          <a:p>
            <a:r>
              <a:rPr lang="en-US" sz="1400" dirty="0"/>
              <a:t>Source Folder of Solution to Pack: $(</a:t>
            </a:r>
            <a:r>
              <a:rPr lang="en-US" sz="1400" dirty="0" err="1"/>
              <a:t>Build.SourcesDirectory</a:t>
            </a:r>
            <a:r>
              <a:rPr lang="en-US" sz="1400" dirty="0"/>
              <a:t>)\$(</a:t>
            </a:r>
            <a:r>
              <a:rPr lang="en-US" sz="1400" dirty="0" err="1"/>
              <a:t>SolutionName</a:t>
            </a:r>
            <a:r>
              <a:rPr lang="en-US" sz="1400" dirty="0"/>
              <a:t>)</a:t>
            </a:r>
            <a:br>
              <a:rPr lang="en-US" sz="1400" dirty="0"/>
            </a:br>
            <a:br>
              <a:rPr lang="en-US" sz="1400" dirty="0"/>
            </a:br>
            <a:r>
              <a:rPr lang="en-US" sz="1400" dirty="0"/>
              <a:t>Solution Output File:</a:t>
            </a:r>
            <a:br>
              <a:rPr lang="en-US" sz="1400" dirty="0"/>
            </a:br>
            <a:r>
              <a:rPr lang="en-US" sz="1400" dirty="0"/>
              <a:t>$(</a:t>
            </a:r>
            <a:r>
              <a:rPr lang="en-US" sz="1400" dirty="0" err="1"/>
              <a:t>Build.BinariesDirectory</a:t>
            </a:r>
            <a:r>
              <a:rPr lang="en-US" sz="1400" dirty="0"/>
              <a:t>)\$(SolutionName).zip</a:t>
            </a:r>
          </a:p>
        </p:txBody>
      </p:sp>
    </p:spTree>
    <p:extLst>
      <p:ext uri="{BB962C8B-B14F-4D97-AF65-F5344CB8AC3E}">
        <p14:creationId xmlns:p14="http://schemas.microsoft.com/office/powerpoint/2010/main" val="319933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79871"/>
            <a:ext cx="11233248" cy="4769409"/>
          </a:xfrm>
        </p:spPr>
        <p:txBody>
          <a:bodyPr/>
          <a:lstStyle/>
          <a:p>
            <a:r>
              <a:rPr lang="fr-CH" sz="2000" dirty="0" err="1"/>
              <a:t>Add</a:t>
            </a:r>
            <a:r>
              <a:rPr lang="fr-CH" sz="2000" dirty="0"/>
              <a:t> </a:t>
            </a:r>
            <a:r>
              <a:rPr lang="fr-CH" sz="2000" dirty="0" err="1"/>
              <a:t>task</a:t>
            </a:r>
            <a:r>
              <a:rPr lang="fr-CH" sz="2000" dirty="0"/>
              <a:t> -&gt;</a:t>
            </a:r>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Build</a:t>
            </a:r>
            <a:r>
              <a:rPr lang="fr-CH" dirty="0"/>
              <a:t> Pipeline II</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27</a:t>
            </a:fld>
            <a:endParaRPr lang="fr-FR"/>
          </a:p>
        </p:txBody>
      </p:sp>
      <p:sp>
        <p:nvSpPr>
          <p:cNvPr id="8" name="TextBox 7">
            <a:extLst>
              <a:ext uri="{FF2B5EF4-FFF2-40B4-BE49-F238E27FC236}">
                <a16:creationId xmlns:a16="http://schemas.microsoft.com/office/drawing/2014/main" id="{D9C11A20-26DE-46C9-A7CC-A380D9A5CC1A}"/>
              </a:ext>
            </a:extLst>
          </p:cNvPr>
          <p:cNvSpPr txBox="1"/>
          <p:nvPr/>
        </p:nvSpPr>
        <p:spPr>
          <a:xfrm>
            <a:off x="6096000" y="1637230"/>
            <a:ext cx="5481972" cy="738664"/>
          </a:xfrm>
          <a:prstGeom prst="rect">
            <a:avLst/>
          </a:prstGeom>
          <a:noFill/>
        </p:spPr>
        <p:txBody>
          <a:bodyPr wrap="square" rtlCol="0">
            <a:spAutoFit/>
          </a:bodyPr>
          <a:lstStyle/>
          <a:p>
            <a:r>
              <a:rPr lang="en-US" sz="1400" dirty="0"/>
              <a:t>Service connection: [dev environment] </a:t>
            </a:r>
          </a:p>
          <a:p>
            <a:endParaRPr lang="en-US" sz="1400" dirty="0"/>
          </a:p>
          <a:p>
            <a:r>
              <a:rPr lang="en-US" sz="1400" dirty="0"/>
              <a:t>Solution Input File: $(</a:t>
            </a:r>
            <a:r>
              <a:rPr lang="en-US" sz="1400" dirty="0" err="1"/>
              <a:t>Build.BinariesDirectory</a:t>
            </a:r>
            <a:r>
              <a:rPr lang="en-US" sz="1400" dirty="0"/>
              <a:t>)\$(SolutionName).zip</a:t>
            </a:r>
          </a:p>
        </p:txBody>
      </p:sp>
      <p:pic>
        <p:nvPicPr>
          <p:cNvPr id="9" name="Picture 8">
            <a:extLst>
              <a:ext uri="{FF2B5EF4-FFF2-40B4-BE49-F238E27FC236}">
                <a16:creationId xmlns:a16="http://schemas.microsoft.com/office/drawing/2014/main" id="{564418F3-E427-411C-9A5E-A64ED4C687E6}"/>
              </a:ext>
            </a:extLst>
          </p:cNvPr>
          <p:cNvPicPr>
            <a:picLocks noChangeAspect="1"/>
          </p:cNvPicPr>
          <p:nvPr/>
        </p:nvPicPr>
        <p:blipFill>
          <a:blip r:embed="rId2"/>
          <a:stretch>
            <a:fillRect/>
          </a:stretch>
        </p:blipFill>
        <p:spPr>
          <a:xfrm>
            <a:off x="2575807" y="1161036"/>
            <a:ext cx="2322768" cy="476194"/>
          </a:xfrm>
          <a:prstGeom prst="rect">
            <a:avLst/>
          </a:prstGeom>
        </p:spPr>
      </p:pic>
      <p:pic>
        <p:nvPicPr>
          <p:cNvPr id="10" name="Picture 9">
            <a:extLst>
              <a:ext uri="{FF2B5EF4-FFF2-40B4-BE49-F238E27FC236}">
                <a16:creationId xmlns:a16="http://schemas.microsoft.com/office/drawing/2014/main" id="{4F10CEC9-2B5E-4257-BF15-77AD24947FA4}"/>
              </a:ext>
            </a:extLst>
          </p:cNvPr>
          <p:cNvPicPr>
            <a:picLocks noChangeAspect="1"/>
          </p:cNvPicPr>
          <p:nvPr/>
        </p:nvPicPr>
        <p:blipFill>
          <a:blip r:embed="rId3"/>
          <a:stretch>
            <a:fillRect/>
          </a:stretch>
        </p:blipFill>
        <p:spPr>
          <a:xfrm>
            <a:off x="437251" y="1732355"/>
            <a:ext cx="5409675" cy="4427561"/>
          </a:xfrm>
          <a:prstGeom prst="rect">
            <a:avLst/>
          </a:prstGeom>
        </p:spPr>
      </p:pic>
    </p:spTree>
    <p:extLst>
      <p:ext uri="{BB962C8B-B14F-4D97-AF65-F5344CB8AC3E}">
        <p14:creationId xmlns:p14="http://schemas.microsoft.com/office/powerpoint/2010/main" val="73992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084747"/>
            <a:ext cx="11233248" cy="4864534"/>
          </a:xfrm>
        </p:spPr>
        <p:txBody>
          <a:bodyPr/>
          <a:lstStyle/>
          <a:p>
            <a:r>
              <a:rPr lang="fr-CH" sz="2000" dirty="0" err="1"/>
              <a:t>Add</a:t>
            </a:r>
            <a:r>
              <a:rPr lang="fr-CH" sz="2000" dirty="0"/>
              <a:t> </a:t>
            </a:r>
            <a:r>
              <a:rPr lang="fr-CH" sz="2000" dirty="0" err="1"/>
              <a:t>task</a:t>
            </a:r>
            <a:r>
              <a:rPr lang="fr-CH" sz="2000" dirty="0"/>
              <a:t> -&gt;</a:t>
            </a:r>
          </a:p>
          <a:p>
            <a:r>
              <a:rPr lang="fr-CH" sz="2000" dirty="0" err="1"/>
              <a:t>Add</a:t>
            </a:r>
            <a:r>
              <a:rPr lang="fr-CH" sz="2000" dirty="0"/>
              <a:t> </a:t>
            </a:r>
            <a:r>
              <a:rPr lang="fr-CH" sz="2000" dirty="0" err="1"/>
              <a:t>task</a:t>
            </a:r>
            <a:r>
              <a:rPr lang="fr-CH" sz="2000" dirty="0"/>
              <a:t> -&gt;</a:t>
            </a:r>
          </a:p>
          <a:p>
            <a:endParaRPr lang="fr-CH" sz="2000"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Build</a:t>
            </a:r>
            <a:r>
              <a:rPr lang="fr-CH" dirty="0"/>
              <a:t> Pipeline III</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28</a:t>
            </a:fld>
            <a:endParaRPr lang="fr-FR"/>
          </a:p>
        </p:txBody>
      </p:sp>
      <p:sp>
        <p:nvSpPr>
          <p:cNvPr id="8" name="TextBox 7">
            <a:extLst>
              <a:ext uri="{FF2B5EF4-FFF2-40B4-BE49-F238E27FC236}">
                <a16:creationId xmlns:a16="http://schemas.microsoft.com/office/drawing/2014/main" id="{D9C11A20-26DE-46C9-A7CC-A380D9A5CC1A}"/>
              </a:ext>
            </a:extLst>
          </p:cNvPr>
          <p:cNvSpPr txBox="1"/>
          <p:nvPr/>
        </p:nvSpPr>
        <p:spPr>
          <a:xfrm>
            <a:off x="5411754" y="2250966"/>
            <a:ext cx="5481972" cy="1384995"/>
          </a:xfrm>
          <a:prstGeom prst="rect">
            <a:avLst/>
          </a:prstGeom>
          <a:noFill/>
        </p:spPr>
        <p:txBody>
          <a:bodyPr wrap="square" rtlCol="0">
            <a:spAutoFit/>
          </a:bodyPr>
          <a:lstStyle/>
          <a:p>
            <a:r>
              <a:rPr lang="en-US" sz="1400" dirty="0"/>
              <a:t>Service connection: [dev environment] </a:t>
            </a:r>
          </a:p>
          <a:p>
            <a:endParaRPr lang="en-US" sz="1400" dirty="0"/>
          </a:p>
          <a:p>
            <a:r>
              <a:rPr lang="en-US" sz="1400" dirty="0"/>
              <a:t>Solution Output File :</a:t>
            </a:r>
          </a:p>
          <a:p>
            <a:r>
              <a:rPr lang="en-US" sz="1400" dirty="0"/>
              <a:t>$(</a:t>
            </a:r>
            <a:r>
              <a:rPr lang="en-US" sz="1400" dirty="0" err="1"/>
              <a:t>Build.ArtifactStagingDirectory</a:t>
            </a:r>
            <a:r>
              <a:rPr lang="en-US" sz="1400" dirty="0"/>
              <a:t>)/$(SolutionName).zip</a:t>
            </a:r>
          </a:p>
          <a:p>
            <a:endParaRPr lang="en-US" sz="1400" dirty="0"/>
          </a:p>
          <a:p>
            <a:r>
              <a:rPr lang="en-US" sz="1400" dirty="0"/>
              <a:t>Export as Managed Solution</a:t>
            </a:r>
          </a:p>
        </p:txBody>
      </p:sp>
      <p:pic>
        <p:nvPicPr>
          <p:cNvPr id="6" name="Picture 5">
            <a:extLst>
              <a:ext uri="{FF2B5EF4-FFF2-40B4-BE49-F238E27FC236}">
                <a16:creationId xmlns:a16="http://schemas.microsoft.com/office/drawing/2014/main" id="{A46295D6-9DEA-4BCE-A06A-2EA8C316BC5F}"/>
              </a:ext>
            </a:extLst>
          </p:cNvPr>
          <p:cNvPicPr>
            <a:picLocks noChangeAspect="1"/>
          </p:cNvPicPr>
          <p:nvPr/>
        </p:nvPicPr>
        <p:blipFill>
          <a:blip r:embed="rId2"/>
          <a:stretch>
            <a:fillRect/>
          </a:stretch>
        </p:blipFill>
        <p:spPr>
          <a:xfrm>
            <a:off x="2609369" y="1126444"/>
            <a:ext cx="2802385" cy="422277"/>
          </a:xfrm>
          <a:prstGeom prst="rect">
            <a:avLst/>
          </a:prstGeom>
        </p:spPr>
      </p:pic>
      <p:pic>
        <p:nvPicPr>
          <p:cNvPr id="7" name="Picture 6">
            <a:extLst>
              <a:ext uri="{FF2B5EF4-FFF2-40B4-BE49-F238E27FC236}">
                <a16:creationId xmlns:a16="http://schemas.microsoft.com/office/drawing/2014/main" id="{C1D629A4-9303-45AA-9C85-D8CFD4FE2250}"/>
              </a:ext>
            </a:extLst>
          </p:cNvPr>
          <p:cNvPicPr>
            <a:picLocks noChangeAspect="1"/>
          </p:cNvPicPr>
          <p:nvPr/>
        </p:nvPicPr>
        <p:blipFill>
          <a:blip r:embed="rId3"/>
          <a:stretch>
            <a:fillRect/>
          </a:stretch>
        </p:blipFill>
        <p:spPr>
          <a:xfrm>
            <a:off x="2609369" y="1590418"/>
            <a:ext cx="2531798" cy="437663"/>
          </a:xfrm>
          <a:prstGeom prst="rect">
            <a:avLst/>
          </a:prstGeom>
        </p:spPr>
      </p:pic>
      <p:pic>
        <p:nvPicPr>
          <p:cNvPr id="11" name="Picture 10">
            <a:extLst>
              <a:ext uri="{FF2B5EF4-FFF2-40B4-BE49-F238E27FC236}">
                <a16:creationId xmlns:a16="http://schemas.microsoft.com/office/drawing/2014/main" id="{F6D72BD7-CABE-4060-A2B2-2A589E09DBF6}"/>
              </a:ext>
            </a:extLst>
          </p:cNvPr>
          <p:cNvPicPr>
            <a:picLocks noChangeAspect="1"/>
          </p:cNvPicPr>
          <p:nvPr/>
        </p:nvPicPr>
        <p:blipFill>
          <a:blip r:embed="rId4"/>
          <a:stretch>
            <a:fillRect/>
          </a:stretch>
        </p:blipFill>
        <p:spPr>
          <a:xfrm>
            <a:off x="479376" y="2250966"/>
            <a:ext cx="4642218" cy="4043074"/>
          </a:xfrm>
          <a:prstGeom prst="rect">
            <a:avLst/>
          </a:prstGeom>
        </p:spPr>
      </p:pic>
    </p:spTree>
    <p:extLst>
      <p:ext uri="{BB962C8B-B14F-4D97-AF65-F5344CB8AC3E}">
        <p14:creationId xmlns:p14="http://schemas.microsoft.com/office/powerpoint/2010/main" val="32118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084747"/>
            <a:ext cx="11233248" cy="4864534"/>
          </a:xfrm>
        </p:spPr>
        <p:txBody>
          <a:bodyPr/>
          <a:lstStyle/>
          <a:p>
            <a:r>
              <a:rPr lang="fr-CH" sz="2000" dirty="0" err="1"/>
              <a:t>Add</a:t>
            </a:r>
            <a:r>
              <a:rPr lang="fr-CH" sz="2000" dirty="0"/>
              <a:t> </a:t>
            </a:r>
            <a:r>
              <a:rPr lang="fr-CH" sz="2000" dirty="0" err="1"/>
              <a:t>task</a:t>
            </a:r>
            <a:r>
              <a:rPr lang="fr-CH" sz="2000" dirty="0"/>
              <a:t> -&gt;</a:t>
            </a:r>
          </a:p>
          <a:p>
            <a:endParaRPr lang="fr-CH" sz="2000"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Build</a:t>
            </a:r>
            <a:r>
              <a:rPr lang="fr-CH" dirty="0"/>
              <a:t> Pipeline IV</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29</a:t>
            </a:fld>
            <a:endParaRPr lang="fr-FR"/>
          </a:p>
        </p:txBody>
      </p:sp>
      <p:sp>
        <p:nvSpPr>
          <p:cNvPr id="8" name="TextBox 7">
            <a:extLst>
              <a:ext uri="{FF2B5EF4-FFF2-40B4-BE49-F238E27FC236}">
                <a16:creationId xmlns:a16="http://schemas.microsoft.com/office/drawing/2014/main" id="{D9C11A20-26DE-46C9-A7CC-A380D9A5CC1A}"/>
              </a:ext>
            </a:extLst>
          </p:cNvPr>
          <p:cNvSpPr txBox="1"/>
          <p:nvPr/>
        </p:nvSpPr>
        <p:spPr>
          <a:xfrm>
            <a:off x="7165775" y="2042069"/>
            <a:ext cx="4176484" cy="1169551"/>
          </a:xfrm>
          <a:prstGeom prst="rect">
            <a:avLst/>
          </a:prstGeom>
          <a:noFill/>
        </p:spPr>
        <p:txBody>
          <a:bodyPr wrap="square" rtlCol="0">
            <a:spAutoFit/>
          </a:bodyPr>
          <a:lstStyle/>
          <a:p>
            <a:r>
              <a:rPr lang="en-US" sz="1400" dirty="0"/>
              <a:t>Service connection: [dev environment] </a:t>
            </a:r>
          </a:p>
          <a:p>
            <a:endParaRPr lang="en-US" sz="1400" dirty="0"/>
          </a:p>
          <a:p>
            <a:r>
              <a:rPr lang="en-US" sz="1400" dirty="0"/>
              <a:t>Path to publish: $(</a:t>
            </a:r>
            <a:r>
              <a:rPr lang="en-US" sz="1400" dirty="0" err="1"/>
              <a:t>Build.ArtifactStagingDirectory</a:t>
            </a:r>
            <a:r>
              <a:rPr lang="en-US" sz="1400" dirty="0"/>
              <a:t>)</a:t>
            </a:r>
          </a:p>
          <a:p>
            <a:endParaRPr lang="en-US" sz="1400" dirty="0"/>
          </a:p>
          <a:p>
            <a:r>
              <a:rPr lang="en-US" sz="1400" dirty="0"/>
              <a:t>Publish to Azure Pipelines</a:t>
            </a:r>
          </a:p>
        </p:txBody>
      </p:sp>
      <p:pic>
        <p:nvPicPr>
          <p:cNvPr id="9" name="Picture 8">
            <a:extLst>
              <a:ext uri="{FF2B5EF4-FFF2-40B4-BE49-F238E27FC236}">
                <a16:creationId xmlns:a16="http://schemas.microsoft.com/office/drawing/2014/main" id="{EE915874-E68A-4089-8C99-B4AAAD489055}"/>
              </a:ext>
            </a:extLst>
          </p:cNvPr>
          <p:cNvPicPr>
            <a:picLocks noChangeAspect="1"/>
          </p:cNvPicPr>
          <p:nvPr/>
        </p:nvPicPr>
        <p:blipFill>
          <a:blip r:embed="rId2"/>
          <a:stretch>
            <a:fillRect/>
          </a:stretch>
        </p:blipFill>
        <p:spPr>
          <a:xfrm>
            <a:off x="2607271" y="1109343"/>
            <a:ext cx="2804484" cy="447408"/>
          </a:xfrm>
          <a:prstGeom prst="rect">
            <a:avLst/>
          </a:prstGeom>
        </p:spPr>
      </p:pic>
      <p:pic>
        <p:nvPicPr>
          <p:cNvPr id="10" name="Picture 9">
            <a:extLst>
              <a:ext uri="{FF2B5EF4-FFF2-40B4-BE49-F238E27FC236}">
                <a16:creationId xmlns:a16="http://schemas.microsoft.com/office/drawing/2014/main" id="{11D3D262-9433-4596-83D0-79F9A1FA0335}"/>
              </a:ext>
            </a:extLst>
          </p:cNvPr>
          <p:cNvPicPr>
            <a:picLocks noChangeAspect="1"/>
          </p:cNvPicPr>
          <p:nvPr/>
        </p:nvPicPr>
        <p:blipFill>
          <a:blip r:embed="rId3"/>
          <a:stretch>
            <a:fillRect/>
          </a:stretch>
        </p:blipFill>
        <p:spPr>
          <a:xfrm>
            <a:off x="479376" y="2042069"/>
            <a:ext cx="6322098" cy="3931808"/>
          </a:xfrm>
          <a:prstGeom prst="rect">
            <a:avLst/>
          </a:prstGeom>
        </p:spPr>
      </p:pic>
    </p:spTree>
    <p:extLst>
      <p:ext uri="{BB962C8B-B14F-4D97-AF65-F5344CB8AC3E}">
        <p14:creationId xmlns:p14="http://schemas.microsoft.com/office/powerpoint/2010/main" val="37921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285BBD-4321-4A48-BC2A-2074E910B992}"/>
              </a:ext>
            </a:extLst>
          </p:cNvPr>
          <p:cNvSpPr>
            <a:spLocks noGrp="1"/>
          </p:cNvSpPr>
          <p:nvPr>
            <p:ph type="body" sz="quarter" idx="13"/>
          </p:nvPr>
        </p:nvSpPr>
        <p:spPr>
          <a:xfrm>
            <a:off x="1924980" y="2384766"/>
            <a:ext cx="7749753" cy="3505200"/>
          </a:xfrm>
        </p:spPr>
        <p:txBody>
          <a:bodyPr/>
          <a:lstStyle/>
          <a:p>
            <a:r>
              <a:rPr lang="fr-CH" dirty="0"/>
              <a:t>ALM in Power Apps</a:t>
            </a:r>
          </a:p>
          <a:p>
            <a:r>
              <a:rPr lang="fr-CH" dirty="0">
                <a:latin typeface="Verdana"/>
                <a:ea typeface="Verdana"/>
              </a:rPr>
              <a:t>Environnements &amp; Solutions</a:t>
            </a:r>
          </a:p>
          <a:p>
            <a:r>
              <a:rPr lang="fr-CH" dirty="0" err="1"/>
              <a:t>Geting</a:t>
            </a:r>
            <a:r>
              <a:rPr lang="fr-CH" dirty="0"/>
              <a:t> </a:t>
            </a:r>
            <a:r>
              <a:rPr lang="fr-CH" dirty="0" err="1"/>
              <a:t>it</a:t>
            </a:r>
            <a:r>
              <a:rPr lang="fr-CH" dirty="0"/>
              <a:t> </a:t>
            </a:r>
            <a:r>
              <a:rPr lang="fr-CH" dirty="0" err="1"/>
              <a:t>Done</a:t>
            </a:r>
            <a:r>
              <a:rPr lang="fr-CH" dirty="0"/>
              <a:t> (configuration)</a:t>
            </a:r>
          </a:p>
          <a:p>
            <a:r>
              <a:rPr lang="fr-CH" dirty="0">
                <a:latin typeface="Verdana"/>
                <a:ea typeface="Verdana"/>
              </a:rPr>
              <a:t>Pipelines for Repositories</a:t>
            </a:r>
          </a:p>
          <a:p>
            <a:r>
              <a:rPr lang="fr-CH" dirty="0">
                <a:latin typeface="Verdana"/>
                <a:ea typeface="Verdana"/>
              </a:rPr>
              <a:t>Pipelines for Release</a:t>
            </a:r>
            <a:endParaRPr lang="fr-CH" dirty="0"/>
          </a:p>
          <a:p>
            <a:r>
              <a:rPr lang="fr-CH" dirty="0"/>
              <a:t>Data Source management (change </a:t>
            </a:r>
            <a:r>
              <a:rPr lang="fr-CH" dirty="0" err="1"/>
              <a:t>name</a:t>
            </a:r>
            <a:r>
              <a:rPr lang="fr-CH" dirty="0"/>
              <a:t>)</a:t>
            </a:r>
          </a:p>
        </p:txBody>
      </p:sp>
      <p:sp>
        <p:nvSpPr>
          <p:cNvPr id="3" name="Text Placeholder 2">
            <a:extLst>
              <a:ext uri="{FF2B5EF4-FFF2-40B4-BE49-F238E27FC236}">
                <a16:creationId xmlns:a16="http://schemas.microsoft.com/office/drawing/2014/main" id="{20AE83D1-FB98-4227-A29D-C914B91EF41D}"/>
              </a:ext>
            </a:extLst>
          </p:cNvPr>
          <p:cNvSpPr>
            <a:spLocks noGrp="1"/>
          </p:cNvSpPr>
          <p:nvPr>
            <p:ph type="body" sz="quarter" idx="14"/>
          </p:nvPr>
        </p:nvSpPr>
        <p:spPr>
          <a:xfrm>
            <a:off x="1752233" y="2402083"/>
            <a:ext cx="475192" cy="3473347"/>
          </a:xfrm>
        </p:spPr>
        <p:txBody>
          <a:bodyPr/>
          <a:lstStyle/>
          <a:p>
            <a:r>
              <a:rPr lang="fr-CH"/>
              <a:t>1</a:t>
            </a:r>
          </a:p>
          <a:p>
            <a:r>
              <a:rPr lang="fr-CH"/>
              <a:t>2</a:t>
            </a:r>
          </a:p>
          <a:p>
            <a:r>
              <a:rPr lang="fr-CH"/>
              <a:t>3</a:t>
            </a:r>
          </a:p>
          <a:p>
            <a:r>
              <a:rPr lang="fr-CH"/>
              <a:t>4</a:t>
            </a:r>
          </a:p>
          <a:p>
            <a:r>
              <a:rPr lang="fr-CH"/>
              <a:t>5</a:t>
            </a:r>
          </a:p>
          <a:p>
            <a:r>
              <a:rPr lang="fr-CH"/>
              <a:t>6</a:t>
            </a:r>
          </a:p>
          <a:p>
            <a:endParaRPr lang="fr-CH"/>
          </a:p>
        </p:txBody>
      </p:sp>
      <p:sp>
        <p:nvSpPr>
          <p:cNvPr id="4" name="Footer Placeholder 3">
            <a:extLst>
              <a:ext uri="{FF2B5EF4-FFF2-40B4-BE49-F238E27FC236}">
                <a16:creationId xmlns:a16="http://schemas.microsoft.com/office/drawing/2014/main" id="{FBD82D14-825D-467B-9B43-EE455D2B19AC}"/>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4F8483DB-FAA5-4261-AE4B-6FF46D2B987B}"/>
              </a:ext>
            </a:extLst>
          </p:cNvPr>
          <p:cNvSpPr>
            <a:spLocks noGrp="1"/>
          </p:cNvSpPr>
          <p:nvPr>
            <p:ph type="sldNum" sz="quarter" idx="4"/>
          </p:nvPr>
        </p:nvSpPr>
        <p:spPr/>
        <p:txBody>
          <a:bodyPr/>
          <a:lstStyle/>
          <a:p>
            <a:fld id="{04118672-A67E-450C-B5F0-6774677CF265}" type="slidenum">
              <a:rPr lang="fr-FR" smtClean="0"/>
              <a:pPr/>
              <a:t>3</a:t>
            </a:fld>
            <a:endParaRPr lang="fr-FR"/>
          </a:p>
        </p:txBody>
      </p:sp>
    </p:spTree>
    <p:extLst>
      <p:ext uri="{BB962C8B-B14F-4D97-AF65-F5344CB8AC3E}">
        <p14:creationId xmlns:p14="http://schemas.microsoft.com/office/powerpoint/2010/main" val="279693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640877-1466-47F5-8035-692F813AA1BC}"/>
              </a:ext>
            </a:extLst>
          </p:cNvPr>
          <p:cNvSpPr>
            <a:spLocks noGrp="1"/>
          </p:cNvSpPr>
          <p:nvPr>
            <p:ph type="body" sz="quarter" idx="16"/>
          </p:nvPr>
        </p:nvSpPr>
        <p:spPr>
          <a:xfrm>
            <a:off x="407368" y="2708921"/>
            <a:ext cx="5688632" cy="1584176"/>
          </a:xfrm>
        </p:spPr>
        <p:txBody>
          <a:bodyPr/>
          <a:lstStyle/>
          <a:p>
            <a:r>
              <a:rPr lang="fr-CH" dirty="0" err="1"/>
              <a:t>PipeLine</a:t>
            </a:r>
            <a:r>
              <a:rPr lang="fr-CH" dirty="0"/>
              <a:t> for Content </a:t>
            </a:r>
            <a:r>
              <a:rPr lang="fr-CH" dirty="0" err="1"/>
              <a:t>Build</a:t>
            </a:r>
            <a:r>
              <a:rPr lang="fr-CH" dirty="0"/>
              <a:t> (UAT)</a:t>
            </a:r>
          </a:p>
        </p:txBody>
      </p:sp>
      <p:sp>
        <p:nvSpPr>
          <p:cNvPr id="4" name="Footer Placeholder 3">
            <a:extLst>
              <a:ext uri="{FF2B5EF4-FFF2-40B4-BE49-F238E27FC236}">
                <a16:creationId xmlns:a16="http://schemas.microsoft.com/office/drawing/2014/main" id="{A5C8E4A0-0EA6-429A-B490-F423F7E1451C}"/>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E598E4A1-0D6E-4BD5-B816-7682E9E7DE12}"/>
              </a:ext>
            </a:extLst>
          </p:cNvPr>
          <p:cNvSpPr>
            <a:spLocks noGrp="1"/>
          </p:cNvSpPr>
          <p:nvPr>
            <p:ph type="sldNum" sz="quarter" idx="4"/>
          </p:nvPr>
        </p:nvSpPr>
        <p:spPr/>
        <p:txBody>
          <a:bodyPr/>
          <a:lstStyle/>
          <a:p>
            <a:fld id="{04118672-A67E-450C-B5F0-6774677CF265}" type="slidenum">
              <a:rPr lang="fr-FR" smtClean="0"/>
              <a:pPr/>
              <a:t>30</a:t>
            </a:fld>
            <a:endParaRPr lang="fr-FR"/>
          </a:p>
        </p:txBody>
      </p:sp>
      <p:pic>
        <p:nvPicPr>
          <p:cNvPr id="3074" name="Picture 2" descr="thumbnail image 1 of blog post titled &#10; &#10; &#10;  &#10; &#10; &#10; &#10;    &#10;  &#10;   &#10;    &#10;      &#10;       CI/CD for Power Platform using GitHub Actions&#10;       &#10;      &#10;     &#10;   &#10;  &#10; &#10;   &#10; &#10; &#10; &#10; &#10; &#10;">
            <a:extLst>
              <a:ext uri="{FF2B5EF4-FFF2-40B4-BE49-F238E27FC236}">
                <a16:creationId xmlns:a16="http://schemas.microsoft.com/office/drawing/2014/main" id="{2EE9BC8E-C87F-427A-9280-CB876FD3D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924"/>
          <a:stretch/>
        </p:blipFill>
        <p:spPr bwMode="auto">
          <a:xfrm>
            <a:off x="6412140" y="2423927"/>
            <a:ext cx="4930119" cy="215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35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203649"/>
            <a:ext cx="11233248" cy="4745631"/>
          </a:xfrm>
        </p:spPr>
        <p:txBody>
          <a:bodyPr/>
          <a:lstStyle/>
          <a:p>
            <a:r>
              <a:rPr lang="fr-CH" sz="2000" dirty="0"/>
              <a:t>Pipelines -&gt; New release pipeline (</a:t>
            </a:r>
            <a:r>
              <a:rPr lang="fr-CH" sz="2000" dirty="0" err="1"/>
              <a:t>name</a:t>
            </a:r>
            <a:r>
              <a:rPr lang="fr-CH" sz="2000" dirty="0"/>
              <a:t>: Release UAT)</a:t>
            </a:r>
          </a:p>
          <a:p>
            <a:r>
              <a:rPr lang="fr-CH" sz="2000" dirty="0"/>
              <a:t>Select </a:t>
            </a:r>
            <a:r>
              <a:rPr lang="fr-CH" sz="2000" dirty="0" err="1"/>
              <a:t>Empty</a:t>
            </a:r>
            <a:r>
              <a:rPr lang="fr-CH" sz="2000" dirty="0"/>
              <a:t> job</a:t>
            </a:r>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Create</a:t>
            </a:r>
            <a:r>
              <a:rPr lang="fr-CH" dirty="0"/>
              <a:t> Release Pipeline</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31</a:t>
            </a:fld>
            <a:endParaRPr lang="fr-FR"/>
          </a:p>
        </p:txBody>
      </p:sp>
      <p:pic>
        <p:nvPicPr>
          <p:cNvPr id="10" name="Picture 9">
            <a:extLst>
              <a:ext uri="{FF2B5EF4-FFF2-40B4-BE49-F238E27FC236}">
                <a16:creationId xmlns:a16="http://schemas.microsoft.com/office/drawing/2014/main" id="{3FA429F2-3FFD-434E-B32F-62C696E86FDA}"/>
              </a:ext>
            </a:extLst>
          </p:cNvPr>
          <p:cNvPicPr>
            <a:picLocks noChangeAspect="1"/>
          </p:cNvPicPr>
          <p:nvPr/>
        </p:nvPicPr>
        <p:blipFill>
          <a:blip r:embed="rId2"/>
          <a:stretch>
            <a:fillRect/>
          </a:stretch>
        </p:blipFill>
        <p:spPr>
          <a:xfrm>
            <a:off x="10149663" y="5516019"/>
            <a:ext cx="2042337" cy="708721"/>
          </a:xfrm>
          <a:prstGeom prst="rect">
            <a:avLst/>
          </a:prstGeom>
        </p:spPr>
      </p:pic>
      <p:pic>
        <p:nvPicPr>
          <p:cNvPr id="6" name="Picture 5">
            <a:extLst>
              <a:ext uri="{FF2B5EF4-FFF2-40B4-BE49-F238E27FC236}">
                <a16:creationId xmlns:a16="http://schemas.microsoft.com/office/drawing/2014/main" id="{D63B3163-69F6-4D5F-A777-0FB02CDF22F2}"/>
              </a:ext>
            </a:extLst>
          </p:cNvPr>
          <p:cNvPicPr>
            <a:picLocks noChangeAspect="1"/>
          </p:cNvPicPr>
          <p:nvPr/>
        </p:nvPicPr>
        <p:blipFill>
          <a:blip r:embed="rId3"/>
          <a:stretch>
            <a:fillRect/>
          </a:stretch>
        </p:blipFill>
        <p:spPr>
          <a:xfrm>
            <a:off x="479376" y="2089401"/>
            <a:ext cx="5156314" cy="4020808"/>
          </a:xfrm>
          <a:prstGeom prst="rect">
            <a:avLst/>
          </a:prstGeom>
        </p:spPr>
      </p:pic>
      <p:pic>
        <p:nvPicPr>
          <p:cNvPr id="7" name="Picture 6">
            <a:extLst>
              <a:ext uri="{FF2B5EF4-FFF2-40B4-BE49-F238E27FC236}">
                <a16:creationId xmlns:a16="http://schemas.microsoft.com/office/drawing/2014/main" id="{0CBD39AC-7789-4495-BB9A-3AC788EC5FAE}"/>
              </a:ext>
            </a:extLst>
          </p:cNvPr>
          <p:cNvPicPr>
            <a:picLocks noChangeAspect="1"/>
          </p:cNvPicPr>
          <p:nvPr/>
        </p:nvPicPr>
        <p:blipFill>
          <a:blip r:embed="rId4"/>
          <a:stretch>
            <a:fillRect/>
          </a:stretch>
        </p:blipFill>
        <p:spPr>
          <a:xfrm>
            <a:off x="5850737" y="1938070"/>
            <a:ext cx="6325148" cy="4221846"/>
          </a:xfrm>
          <a:prstGeom prst="rect">
            <a:avLst/>
          </a:prstGeom>
        </p:spPr>
      </p:pic>
    </p:spTree>
    <p:extLst>
      <p:ext uri="{BB962C8B-B14F-4D97-AF65-F5344CB8AC3E}">
        <p14:creationId xmlns:p14="http://schemas.microsoft.com/office/powerpoint/2010/main" val="36569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79871"/>
            <a:ext cx="11233248" cy="4769409"/>
          </a:xfrm>
        </p:spPr>
        <p:txBody>
          <a:bodyPr/>
          <a:lstStyle/>
          <a:p>
            <a:r>
              <a:rPr lang="fr-CH" sz="2000" dirty="0"/>
              <a:t>Stage 1 -&gt;</a:t>
            </a:r>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a:t>
            </a:r>
            <a:r>
              <a:rPr lang="fr-CH" dirty="0" err="1"/>
              <a:t>Build</a:t>
            </a:r>
            <a:r>
              <a:rPr lang="fr-CH" dirty="0"/>
              <a:t> Release Pipeline II</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32</a:t>
            </a:fld>
            <a:endParaRPr lang="fr-FR"/>
          </a:p>
        </p:txBody>
      </p:sp>
      <p:pic>
        <p:nvPicPr>
          <p:cNvPr id="7" name="Picture 6">
            <a:extLst>
              <a:ext uri="{FF2B5EF4-FFF2-40B4-BE49-F238E27FC236}">
                <a16:creationId xmlns:a16="http://schemas.microsoft.com/office/drawing/2014/main" id="{DD4E50FB-1D28-4643-B799-CB763737819F}"/>
              </a:ext>
            </a:extLst>
          </p:cNvPr>
          <p:cNvPicPr>
            <a:picLocks noChangeAspect="1"/>
          </p:cNvPicPr>
          <p:nvPr/>
        </p:nvPicPr>
        <p:blipFill>
          <a:blip r:embed="rId2"/>
          <a:stretch>
            <a:fillRect/>
          </a:stretch>
        </p:blipFill>
        <p:spPr>
          <a:xfrm>
            <a:off x="479376" y="1700512"/>
            <a:ext cx="8347383" cy="3728125"/>
          </a:xfrm>
          <a:prstGeom prst="rect">
            <a:avLst/>
          </a:prstGeom>
        </p:spPr>
      </p:pic>
      <p:sp>
        <p:nvSpPr>
          <p:cNvPr id="11" name="TextBox 10">
            <a:extLst>
              <a:ext uri="{FF2B5EF4-FFF2-40B4-BE49-F238E27FC236}">
                <a16:creationId xmlns:a16="http://schemas.microsoft.com/office/drawing/2014/main" id="{4AC362BF-DBF6-4536-91B4-E5DACADBB685}"/>
              </a:ext>
            </a:extLst>
          </p:cNvPr>
          <p:cNvSpPr txBox="1"/>
          <p:nvPr/>
        </p:nvSpPr>
        <p:spPr>
          <a:xfrm>
            <a:off x="567266" y="5514389"/>
            <a:ext cx="11057468" cy="830997"/>
          </a:xfrm>
          <a:prstGeom prst="rect">
            <a:avLst/>
          </a:prstGeom>
          <a:noFill/>
        </p:spPr>
        <p:txBody>
          <a:bodyPr wrap="square" rtlCol="0">
            <a:spAutoFit/>
          </a:bodyPr>
          <a:lstStyle/>
          <a:p>
            <a:r>
              <a:rPr lang="fr-CH" sz="1600" dirty="0"/>
              <a:t>Connection: SIKA UAT</a:t>
            </a:r>
          </a:p>
          <a:p>
            <a:endParaRPr lang="fr-CH" sz="1600" dirty="0"/>
          </a:p>
          <a:p>
            <a:r>
              <a:rPr lang="en-US" sz="1600" dirty="0"/>
              <a:t>Solution Input File: $(</a:t>
            </a:r>
            <a:r>
              <a:rPr lang="en-US" sz="1600" dirty="0" err="1"/>
              <a:t>System.DefaultWorkingDirectory</a:t>
            </a:r>
            <a:r>
              <a:rPr lang="en-US" sz="1600" dirty="0"/>
              <a:t>)\_Build\</a:t>
            </a:r>
            <a:r>
              <a:rPr lang="en-US" sz="1600" dirty="0" err="1"/>
              <a:t>SIKAPowerPlatformDevOps</a:t>
            </a:r>
            <a:r>
              <a:rPr lang="en-US" sz="1600" dirty="0"/>
              <a:t>\SIKAPowerPlatformDevOps.zip</a:t>
            </a:r>
          </a:p>
        </p:txBody>
      </p:sp>
    </p:spTree>
    <p:extLst>
      <p:ext uri="{BB962C8B-B14F-4D97-AF65-F5344CB8AC3E}">
        <p14:creationId xmlns:p14="http://schemas.microsoft.com/office/powerpoint/2010/main" val="308174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640877-1466-47F5-8035-692F813AA1BC}"/>
              </a:ext>
            </a:extLst>
          </p:cNvPr>
          <p:cNvSpPr>
            <a:spLocks noGrp="1"/>
          </p:cNvSpPr>
          <p:nvPr>
            <p:ph type="body" sz="quarter" idx="16"/>
          </p:nvPr>
        </p:nvSpPr>
        <p:spPr>
          <a:xfrm>
            <a:off x="407368" y="2708921"/>
            <a:ext cx="5688632" cy="1584176"/>
          </a:xfrm>
        </p:spPr>
        <p:txBody>
          <a:bodyPr/>
          <a:lstStyle/>
          <a:p>
            <a:r>
              <a:rPr lang="fr-CH" dirty="0"/>
              <a:t>Orchestration</a:t>
            </a:r>
            <a:endParaRPr lang="en-US" dirty="0"/>
          </a:p>
        </p:txBody>
      </p:sp>
      <p:sp>
        <p:nvSpPr>
          <p:cNvPr id="4" name="Footer Placeholder 3">
            <a:extLst>
              <a:ext uri="{FF2B5EF4-FFF2-40B4-BE49-F238E27FC236}">
                <a16:creationId xmlns:a16="http://schemas.microsoft.com/office/drawing/2014/main" id="{A5C8E4A0-0EA6-429A-B490-F423F7E1451C}"/>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E598E4A1-0D6E-4BD5-B816-7682E9E7DE12}"/>
              </a:ext>
            </a:extLst>
          </p:cNvPr>
          <p:cNvSpPr>
            <a:spLocks noGrp="1"/>
          </p:cNvSpPr>
          <p:nvPr>
            <p:ph type="sldNum" sz="quarter" idx="4"/>
          </p:nvPr>
        </p:nvSpPr>
        <p:spPr/>
        <p:txBody>
          <a:bodyPr/>
          <a:lstStyle/>
          <a:p>
            <a:fld id="{04118672-A67E-450C-B5F0-6774677CF265}" type="slidenum">
              <a:rPr lang="fr-FR" smtClean="0"/>
              <a:pPr/>
              <a:t>33</a:t>
            </a:fld>
            <a:endParaRPr lang="fr-FR"/>
          </a:p>
        </p:txBody>
      </p:sp>
      <p:pic>
        <p:nvPicPr>
          <p:cNvPr id="3074" name="Picture 2" descr="thumbnail image 1 of blog post titled &#10; &#10; &#10;  &#10; &#10; &#10; &#10;    &#10;  &#10;   &#10;    &#10;      &#10;       CI/CD for Power Platform using GitHub Actions&#10;       &#10;      &#10;     &#10;   &#10;  &#10; &#10;   &#10; &#10; &#10; &#10; &#10; &#10;">
            <a:extLst>
              <a:ext uri="{FF2B5EF4-FFF2-40B4-BE49-F238E27FC236}">
                <a16:creationId xmlns:a16="http://schemas.microsoft.com/office/drawing/2014/main" id="{2EE9BC8E-C87F-427A-9280-CB876FD3D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924"/>
          <a:stretch/>
        </p:blipFill>
        <p:spPr bwMode="auto">
          <a:xfrm>
            <a:off x="6412140" y="2423927"/>
            <a:ext cx="4930119" cy="215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3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79871"/>
            <a:ext cx="11233248" cy="4769409"/>
          </a:xfrm>
        </p:spPr>
        <p:txBody>
          <a:bodyPr/>
          <a:lstStyle/>
          <a:p>
            <a:r>
              <a:rPr lang="fr-CH" sz="2000" dirty="0"/>
              <a:t>Pipeline -&gt; Content </a:t>
            </a:r>
            <a:r>
              <a:rPr lang="fr-CH" sz="2000" dirty="0" err="1"/>
              <a:t>Integration</a:t>
            </a:r>
            <a:endParaRPr lang="fr-CH" sz="2000"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Schedule Dev </a:t>
            </a:r>
            <a:r>
              <a:rPr lang="fr-CH" dirty="0" err="1"/>
              <a:t>Integration</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34</a:t>
            </a:fld>
            <a:endParaRPr lang="fr-FR"/>
          </a:p>
        </p:txBody>
      </p:sp>
      <p:pic>
        <p:nvPicPr>
          <p:cNvPr id="6" name="Picture 5">
            <a:extLst>
              <a:ext uri="{FF2B5EF4-FFF2-40B4-BE49-F238E27FC236}">
                <a16:creationId xmlns:a16="http://schemas.microsoft.com/office/drawing/2014/main" id="{5B25F457-1B5C-4B2E-9C50-1770C4B9E27E}"/>
              </a:ext>
            </a:extLst>
          </p:cNvPr>
          <p:cNvPicPr>
            <a:picLocks noChangeAspect="1"/>
          </p:cNvPicPr>
          <p:nvPr/>
        </p:nvPicPr>
        <p:blipFill>
          <a:blip r:embed="rId2"/>
          <a:stretch>
            <a:fillRect/>
          </a:stretch>
        </p:blipFill>
        <p:spPr>
          <a:xfrm>
            <a:off x="479376" y="1914478"/>
            <a:ext cx="10704113" cy="3458252"/>
          </a:xfrm>
          <a:prstGeom prst="rect">
            <a:avLst/>
          </a:prstGeom>
        </p:spPr>
      </p:pic>
    </p:spTree>
    <p:extLst>
      <p:ext uri="{BB962C8B-B14F-4D97-AF65-F5344CB8AC3E}">
        <p14:creationId xmlns:p14="http://schemas.microsoft.com/office/powerpoint/2010/main" val="189631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179871"/>
            <a:ext cx="11233248" cy="4769409"/>
          </a:xfrm>
        </p:spPr>
        <p:txBody>
          <a:bodyPr/>
          <a:lstStyle/>
          <a:p>
            <a:r>
              <a:rPr lang="fr-CH" sz="2000" dirty="0"/>
              <a:t>Pipeline -&gt; Content </a:t>
            </a:r>
            <a:r>
              <a:rPr lang="fr-CH" sz="2000" dirty="0" err="1"/>
              <a:t>Build</a:t>
            </a:r>
            <a:endParaRPr lang="fr-CH" sz="2000"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Azure DevOps – Schedule Dev </a:t>
            </a:r>
            <a:r>
              <a:rPr lang="fr-CH" dirty="0" err="1"/>
              <a:t>Integration</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35</a:t>
            </a:fld>
            <a:endParaRPr lang="fr-FR"/>
          </a:p>
        </p:txBody>
      </p:sp>
      <p:pic>
        <p:nvPicPr>
          <p:cNvPr id="7" name="Picture 6">
            <a:extLst>
              <a:ext uri="{FF2B5EF4-FFF2-40B4-BE49-F238E27FC236}">
                <a16:creationId xmlns:a16="http://schemas.microsoft.com/office/drawing/2014/main" id="{F3CD5D87-BB74-4E80-9432-2A04B620BD86}"/>
              </a:ext>
            </a:extLst>
          </p:cNvPr>
          <p:cNvPicPr>
            <a:picLocks noChangeAspect="1"/>
          </p:cNvPicPr>
          <p:nvPr/>
        </p:nvPicPr>
        <p:blipFill>
          <a:blip r:embed="rId2"/>
          <a:stretch>
            <a:fillRect/>
          </a:stretch>
        </p:blipFill>
        <p:spPr>
          <a:xfrm>
            <a:off x="479376" y="1685001"/>
            <a:ext cx="10579809" cy="3759148"/>
          </a:xfrm>
          <a:prstGeom prst="rect">
            <a:avLst/>
          </a:prstGeom>
        </p:spPr>
      </p:pic>
    </p:spTree>
    <p:extLst>
      <p:ext uri="{BB962C8B-B14F-4D97-AF65-F5344CB8AC3E}">
        <p14:creationId xmlns:p14="http://schemas.microsoft.com/office/powerpoint/2010/main" val="38642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A211AE-51ED-4A88-BA50-E95783E2CA17}"/>
              </a:ext>
            </a:extLst>
          </p:cNvPr>
          <p:cNvSpPr>
            <a:spLocks noGrp="1"/>
          </p:cNvSpPr>
          <p:nvPr>
            <p:ph type="body" sz="quarter" idx="10"/>
          </p:nvPr>
        </p:nvSpPr>
        <p:spPr/>
        <p:txBody>
          <a:bodyPr lIns="0" tIns="45720" rIns="91440" bIns="45720" anchor="t">
            <a:normAutofit/>
          </a:bodyPr>
          <a:lstStyle/>
          <a:p>
            <a:r>
              <a:rPr lang="fr-CH">
                <a:latin typeface="Verdana"/>
                <a:ea typeface="Verdana"/>
              </a:rPr>
              <a:t>Fabian Nicollier</a:t>
            </a:r>
            <a:endParaRPr lang="fr-CH"/>
          </a:p>
          <a:p>
            <a:r>
              <a:rPr lang="fr-CH">
                <a:latin typeface="Verdana"/>
                <a:ea typeface="Verdana"/>
              </a:rPr>
              <a:t>fabian.nicollier@elca.ch</a:t>
            </a:r>
          </a:p>
        </p:txBody>
      </p:sp>
    </p:spTree>
    <p:extLst>
      <p:ext uri="{BB962C8B-B14F-4D97-AF65-F5344CB8AC3E}">
        <p14:creationId xmlns:p14="http://schemas.microsoft.com/office/powerpoint/2010/main" val="410325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391486" y="1340768"/>
            <a:ext cx="11233248" cy="4347492"/>
          </a:xfrm>
        </p:spPr>
        <p:txBody>
          <a:bodyPr vert="horz" wrap="square" lIns="0" tIns="45720" rIns="144000" bIns="45720" rtlCol="0" anchor="t">
            <a:noAutofit/>
          </a:bodyPr>
          <a:lstStyle/>
          <a:p>
            <a:r>
              <a:rPr lang="fr-CH" dirty="0" err="1">
                <a:latin typeface="Verdana"/>
                <a:ea typeface="Verdana"/>
              </a:rPr>
              <a:t>Creating</a:t>
            </a:r>
            <a:r>
              <a:rPr lang="fr-CH" dirty="0">
                <a:latin typeface="Verdana"/>
                <a:ea typeface="Verdana"/>
              </a:rPr>
              <a:t> Azure DevOps </a:t>
            </a:r>
            <a:r>
              <a:rPr lang="fr-CH" dirty="0" err="1">
                <a:latin typeface="Verdana"/>
                <a:ea typeface="Verdana"/>
              </a:rPr>
              <a:t>account</a:t>
            </a:r>
            <a:endParaRPr lang="fr-CH" dirty="0">
              <a:latin typeface="Verdana"/>
              <a:ea typeface="Verdana"/>
            </a:endParaRPr>
          </a:p>
          <a:p>
            <a:pPr lvl="1"/>
            <a:r>
              <a:rPr lang="fr-CH" dirty="0">
                <a:solidFill>
                  <a:schemeClr val="tx1"/>
                </a:solidFill>
                <a:latin typeface="Verdana"/>
                <a:ea typeface="Verdana"/>
                <a:hlinkClick r:id="rId2">
                  <a:extLst>
                    <a:ext uri="{A12FA001-AC4F-418D-AE19-62706E023703}">
                      <ahyp:hlinkClr xmlns:ahyp="http://schemas.microsoft.com/office/drawing/2018/hyperlinkcolor" val="tx"/>
                    </a:ext>
                  </a:extLst>
                </a:hlinkClick>
              </a:rPr>
              <a:t>https://azure.microsoft.com/en-us/services/devops/</a:t>
            </a:r>
            <a:endParaRPr lang="fr-CH" dirty="0">
              <a:solidFill>
                <a:schemeClr val="tx1"/>
              </a:solidFill>
              <a:latin typeface="Verdana"/>
              <a:ea typeface="Verdana"/>
            </a:endParaRPr>
          </a:p>
          <a:p>
            <a:r>
              <a:rPr lang="fr-CH" dirty="0">
                <a:latin typeface="Verdana"/>
                <a:ea typeface="Verdana"/>
              </a:rPr>
              <a:t>Power Platform </a:t>
            </a:r>
            <a:r>
              <a:rPr lang="fr-CH" dirty="0" err="1">
                <a:latin typeface="Verdana"/>
                <a:ea typeface="Verdana"/>
              </a:rPr>
              <a:t>Build</a:t>
            </a:r>
            <a:r>
              <a:rPr lang="fr-CH" dirty="0">
                <a:latin typeface="Verdana"/>
                <a:ea typeface="Verdana"/>
              </a:rPr>
              <a:t> Tools</a:t>
            </a:r>
          </a:p>
          <a:p>
            <a:pPr lvl="1"/>
            <a:r>
              <a:rPr lang="en-US" dirty="0">
                <a:hlinkClick r:id="rId3"/>
              </a:rPr>
              <a:t>Power Platform Build Tools (2.0.7) - Visual Studio Marketplace</a:t>
            </a:r>
            <a:endParaRPr lang="en-US" dirty="0"/>
          </a:p>
          <a:p>
            <a:endParaRPr lang="fr-CH" dirty="0">
              <a:solidFill>
                <a:schemeClr val="tx1"/>
              </a:solidFill>
              <a:latin typeface="Verdana"/>
              <a:ea typeface="Verdana"/>
            </a:endParaRPr>
          </a:p>
          <a:p>
            <a:r>
              <a:rPr lang="fr-CH" dirty="0">
                <a:solidFill>
                  <a:schemeClr val="tx1"/>
                </a:solidFill>
                <a:latin typeface="Verdana"/>
                <a:ea typeface="Verdana"/>
              </a:rPr>
              <a:t>Power Apps </a:t>
            </a:r>
            <a:r>
              <a:rPr lang="fr-CH" dirty="0" err="1">
                <a:solidFill>
                  <a:schemeClr val="tx1"/>
                </a:solidFill>
                <a:latin typeface="Verdana"/>
                <a:ea typeface="Verdana"/>
              </a:rPr>
              <a:t>Account</a:t>
            </a:r>
            <a:endParaRPr lang="fr-CH" dirty="0">
              <a:solidFill>
                <a:schemeClr val="tx1"/>
              </a:solidFill>
              <a:latin typeface="Verdana"/>
              <a:ea typeface="Verdana"/>
            </a:endParaRPr>
          </a:p>
          <a:p>
            <a:pPr lvl="1"/>
            <a:r>
              <a:rPr lang="fr-CH" dirty="0">
                <a:latin typeface="Verdana"/>
                <a:ea typeface="Verdana"/>
              </a:rPr>
              <a:t>https://make.powerapps.com/ </a:t>
            </a:r>
          </a:p>
          <a:p>
            <a:r>
              <a:rPr lang="fr-CH" dirty="0">
                <a:latin typeface="Verdana"/>
                <a:ea typeface="Verdana"/>
              </a:rPr>
              <a:t>Azure Active Directory</a:t>
            </a:r>
          </a:p>
          <a:p>
            <a:pPr lvl="1"/>
            <a:r>
              <a:rPr lang="fr-CH" dirty="0">
                <a:latin typeface="Verdana"/>
                <a:ea typeface="Verdana"/>
              </a:rPr>
              <a:t>http://portal.azure.com/</a:t>
            </a:r>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err="1"/>
              <a:t>Prerequisites</a:t>
            </a:r>
            <a:br>
              <a:rPr lang="fr-CH"/>
            </a:br>
            <a:br>
              <a:rPr lang="fr-CH"/>
            </a:br>
            <a:endParaRPr lang="fr-CH"/>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4</a:t>
            </a:fld>
            <a:endParaRPr lang="fr-FR"/>
          </a:p>
        </p:txBody>
      </p:sp>
    </p:spTree>
    <p:extLst>
      <p:ext uri="{BB962C8B-B14F-4D97-AF65-F5344CB8AC3E}">
        <p14:creationId xmlns:p14="http://schemas.microsoft.com/office/powerpoint/2010/main" val="401806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601788"/>
            <a:ext cx="6098157" cy="4347492"/>
          </a:xfrm>
        </p:spPr>
        <p:txBody>
          <a:bodyPr vert="horz" wrap="square" lIns="0" tIns="45720" rIns="144000" bIns="45720" rtlCol="0" anchor="t">
            <a:noAutofit/>
          </a:bodyPr>
          <a:lstStyle/>
          <a:p>
            <a:r>
              <a:rPr lang="fr-CH" dirty="0">
                <a:latin typeface="Verdana"/>
                <a:ea typeface="Verdana"/>
              </a:rPr>
              <a:t>Go to Azure DevOps</a:t>
            </a:r>
          </a:p>
          <a:p>
            <a:r>
              <a:rPr lang="fr-CH" dirty="0" err="1">
                <a:latin typeface="Verdana"/>
                <a:ea typeface="Verdana"/>
              </a:rPr>
              <a:t>Create</a:t>
            </a:r>
            <a:r>
              <a:rPr lang="fr-CH" dirty="0">
                <a:latin typeface="Verdana"/>
                <a:ea typeface="Verdana"/>
              </a:rPr>
              <a:t> a new Project (one per user)</a:t>
            </a:r>
            <a:endParaRPr lang="fr-CH" dirty="0"/>
          </a:p>
          <a:p>
            <a:pPr lvl="1"/>
            <a:r>
              <a:rPr lang="fr-CH" dirty="0">
                <a:latin typeface="Verdana"/>
                <a:ea typeface="Verdana"/>
              </a:rPr>
              <a:t>Project </a:t>
            </a:r>
            <a:r>
              <a:rPr lang="fr-CH" dirty="0" err="1">
                <a:latin typeface="Verdana"/>
                <a:ea typeface="Verdana"/>
              </a:rPr>
              <a:t>name</a:t>
            </a:r>
            <a:r>
              <a:rPr lang="fr-CH" dirty="0">
                <a:latin typeface="Verdana"/>
                <a:ea typeface="Verdana"/>
              </a:rPr>
              <a:t>: </a:t>
            </a:r>
            <a:r>
              <a:rPr lang="en-US" b="1" dirty="0">
                <a:solidFill>
                  <a:schemeClr val="tx1"/>
                </a:solidFill>
                <a:latin typeface="Verdana"/>
                <a:ea typeface="Verdana"/>
              </a:rPr>
              <a:t>SIKA Power Apps DevOps Labs</a:t>
            </a:r>
            <a:endParaRPr lang="fr-CH" dirty="0">
              <a:solidFill>
                <a:schemeClr val="tx1"/>
              </a:solidFill>
            </a:endParaRPr>
          </a:p>
          <a:p>
            <a:pPr lvl="1"/>
            <a:r>
              <a:rPr lang="fr-CH" dirty="0">
                <a:latin typeface="Verdana"/>
                <a:ea typeface="Verdana"/>
              </a:rPr>
              <a:t>Work item process: </a:t>
            </a:r>
            <a:r>
              <a:rPr lang="fr-CH" b="1" dirty="0">
                <a:solidFill>
                  <a:schemeClr val="tx1"/>
                </a:solidFill>
                <a:latin typeface="Verdana"/>
                <a:ea typeface="Verdana"/>
              </a:rPr>
              <a:t>Basic</a:t>
            </a:r>
            <a:endParaRPr lang="fr-CH" dirty="0">
              <a:solidFill>
                <a:schemeClr val="tx1"/>
              </a:solidFill>
              <a:latin typeface="Verdana"/>
              <a:ea typeface="Verdana"/>
            </a:endParaRPr>
          </a:p>
          <a:p>
            <a:endParaRPr lang="fr-CH"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err="1"/>
              <a:t>Prerequisites</a:t>
            </a:r>
            <a:r>
              <a:rPr lang="fr-CH" dirty="0"/>
              <a:t> – </a:t>
            </a:r>
            <a:r>
              <a:rPr lang="fr-CH" dirty="0" err="1"/>
              <a:t>Create</a:t>
            </a:r>
            <a:r>
              <a:rPr lang="fr-CH" dirty="0"/>
              <a:t> a </a:t>
            </a:r>
            <a:r>
              <a:rPr lang="fr-CH" dirty="0" err="1"/>
              <a:t>Demo</a:t>
            </a:r>
            <a:r>
              <a:rPr lang="fr-CH" dirty="0"/>
              <a:t> Project </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5</a:t>
            </a:fld>
            <a:endParaRPr lang="fr-FR"/>
          </a:p>
        </p:txBody>
      </p:sp>
      <p:pic>
        <p:nvPicPr>
          <p:cNvPr id="6" name="Picture 5">
            <a:extLst>
              <a:ext uri="{FF2B5EF4-FFF2-40B4-BE49-F238E27FC236}">
                <a16:creationId xmlns:a16="http://schemas.microsoft.com/office/drawing/2014/main" id="{800E7A81-6991-4869-9C46-1BF8E217C656}"/>
              </a:ext>
            </a:extLst>
          </p:cNvPr>
          <p:cNvPicPr>
            <a:picLocks noChangeAspect="1"/>
          </p:cNvPicPr>
          <p:nvPr/>
        </p:nvPicPr>
        <p:blipFill rotWithShape="1">
          <a:blip r:embed="rId2"/>
          <a:srcRect b="13334"/>
          <a:stretch/>
        </p:blipFill>
        <p:spPr>
          <a:xfrm>
            <a:off x="6687102" y="1295382"/>
            <a:ext cx="4655157" cy="4653898"/>
          </a:xfrm>
          <a:prstGeom prst="rect">
            <a:avLst/>
          </a:prstGeom>
        </p:spPr>
      </p:pic>
    </p:spTree>
    <p:extLst>
      <p:ext uri="{BB962C8B-B14F-4D97-AF65-F5344CB8AC3E}">
        <p14:creationId xmlns:p14="http://schemas.microsoft.com/office/powerpoint/2010/main" val="30361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a:xfrm>
            <a:off x="479376" y="1601788"/>
            <a:ext cx="6098157" cy="4347492"/>
          </a:xfrm>
        </p:spPr>
        <p:txBody>
          <a:bodyPr vert="horz" wrap="square" lIns="0" tIns="45720" rIns="144000" bIns="45720" rtlCol="0" anchor="t">
            <a:noAutofit/>
          </a:bodyPr>
          <a:lstStyle/>
          <a:p>
            <a:r>
              <a:rPr lang="fr-CH" dirty="0">
                <a:latin typeface="Verdana"/>
                <a:ea typeface="Verdana"/>
              </a:rPr>
              <a:t>Power Platform </a:t>
            </a:r>
            <a:r>
              <a:rPr lang="fr-CH" dirty="0" err="1">
                <a:latin typeface="Verdana"/>
                <a:ea typeface="Verdana"/>
              </a:rPr>
              <a:t>Build</a:t>
            </a:r>
            <a:r>
              <a:rPr lang="fr-CH" dirty="0">
                <a:latin typeface="Verdana"/>
                <a:ea typeface="Verdana"/>
              </a:rPr>
              <a:t> Tools </a:t>
            </a:r>
          </a:p>
          <a:p>
            <a:r>
              <a:rPr lang="fr-CH" dirty="0">
                <a:latin typeface="Verdana"/>
                <a:ea typeface="Verdana"/>
              </a:rPr>
              <a:t>Select </a:t>
            </a:r>
            <a:r>
              <a:rPr lang="fr-CH" dirty="0" err="1">
                <a:latin typeface="Verdana"/>
                <a:ea typeface="Verdana"/>
              </a:rPr>
              <a:t>organization</a:t>
            </a:r>
            <a:r>
              <a:rPr lang="fr-CH" dirty="0">
                <a:latin typeface="Verdana"/>
                <a:ea typeface="Verdana"/>
              </a:rPr>
              <a:t> </a:t>
            </a:r>
            <a:endParaRPr lang="fr-CH" dirty="0"/>
          </a:p>
          <a:p>
            <a:r>
              <a:rPr lang="fr-CH" dirty="0">
                <a:latin typeface="Verdana"/>
                <a:ea typeface="Verdana"/>
              </a:rPr>
              <a:t>Install Tools</a:t>
            </a:r>
            <a:endParaRPr lang="fr-CH" dirty="0">
              <a:solidFill>
                <a:schemeClr val="tx1"/>
              </a:solidFill>
              <a:latin typeface="Verdana"/>
              <a:ea typeface="Verdana"/>
            </a:endParaRPr>
          </a:p>
          <a:p>
            <a:endParaRPr lang="fr-CH"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err="1"/>
              <a:t>Prerequisites</a:t>
            </a:r>
            <a:r>
              <a:rPr lang="fr-CH" dirty="0"/>
              <a:t> – </a:t>
            </a:r>
            <a:r>
              <a:rPr lang="fr-CH" dirty="0" err="1"/>
              <a:t>Add</a:t>
            </a:r>
            <a:r>
              <a:rPr lang="fr-CH" dirty="0"/>
              <a:t> Power Platform </a:t>
            </a:r>
            <a:r>
              <a:rPr lang="fr-CH" dirty="0" err="1"/>
              <a:t>Build</a:t>
            </a:r>
            <a:r>
              <a:rPr lang="fr-CH" dirty="0"/>
              <a:t> </a:t>
            </a:r>
            <a:r>
              <a:rPr lang="fr-CH" dirty="0" err="1"/>
              <a:t>tools</a:t>
            </a:r>
            <a:r>
              <a:rPr lang="fr-CH" dirty="0"/>
              <a:t> to </a:t>
            </a:r>
            <a:r>
              <a:rPr lang="fr-CH" dirty="0" err="1"/>
              <a:t>Organization</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6</a:t>
            </a:fld>
            <a:endParaRPr lang="fr-FR"/>
          </a:p>
        </p:txBody>
      </p:sp>
      <p:pic>
        <p:nvPicPr>
          <p:cNvPr id="8" name="Picture 7">
            <a:extLst>
              <a:ext uri="{FF2B5EF4-FFF2-40B4-BE49-F238E27FC236}">
                <a16:creationId xmlns:a16="http://schemas.microsoft.com/office/drawing/2014/main" id="{BC1591E9-E6A5-4224-85EE-5F707D4AE849}"/>
              </a:ext>
            </a:extLst>
          </p:cNvPr>
          <p:cNvPicPr>
            <a:picLocks noChangeAspect="1"/>
          </p:cNvPicPr>
          <p:nvPr/>
        </p:nvPicPr>
        <p:blipFill>
          <a:blip r:embed="rId2"/>
          <a:stretch>
            <a:fillRect/>
          </a:stretch>
        </p:blipFill>
        <p:spPr>
          <a:xfrm>
            <a:off x="5347243" y="1596664"/>
            <a:ext cx="6365381" cy="3306960"/>
          </a:xfrm>
          <a:prstGeom prst="rect">
            <a:avLst/>
          </a:prstGeom>
        </p:spPr>
      </p:pic>
    </p:spTree>
    <p:extLst>
      <p:ext uri="{BB962C8B-B14F-4D97-AF65-F5344CB8AC3E}">
        <p14:creationId xmlns:p14="http://schemas.microsoft.com/office/powerpoint/2010/main" val="78333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The GOAL</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7</a:t>
            </a:fld>
            <a:endParaRPr lang="fr-FR"/>
          </a:p>
        </p:txBody>
      </p:sp>
      <p:pic>
        <p:nvPicPr>
          <p:cNvPr id="6" name="Picture 5" descr="Diagram showing continuous integration and continuous deployment pipeline to manage your Power Platform Application.">
            <a:extLst>
              <a:ext uri="{FF2B5EF4-FFF2-40B4-BE49-F238E27FC236}">
                <a16:creationId xmlns:a16="http://schemas.microsoft.com/office/drawing/2014/main" id="{66D80E73-4B6F-446C-B2DB-36E014D5E1E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0861" y="1318233"/>
            <a:ext cx="7410277" cy="4608195"/>
          </a:xfrm>
          <a:prstGeom prst="rect">
            <a:avLst/>
          </a:prstGeom>
          <a:noFill/>
          <a:ln>
            <a:noFill/>
          </a:ln>
        </p:spPr>
      </p:pic>
    </p:spTree>
    <p:extLst>
      <p:ext uri="{BB962C8B-B14F-4D97-AF65-F5344CB8AC3E}">
        <p14:creationId xmlns:p14="http://schemas.microsoft.com/office/powerpoint/2010/main" val="280598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640877-1466-47F5-8035-692F813AA1BC}"/>
              </a:ext>
            </a:extLst>
          </p:cNvPr>
          <p:cNvSpPr>
            <a:spLocks noGrp="1"/>
          </p:cNvSpPr>
          <p:nvPr>
            <p:ph type="body" sz="quarter" idx="16"/>
          </p:nvPr>
        </p:nvSpPr>
        <p:spPr>
          <a:xfrm>
            <a:off x="407368" y="2708921"/>
            <a:ext cx="5688632" cy="1584176"/>
          </a:xfrm>
        </p:spPr>
        <p:txBody>
          <a:bodyPr/>
          <a:lstStyle/>
          <a:p>
            <a:r>
              <a:rPr lang="fr-CH" dirty="0"/>
              <a:t>Power Apps ALM</a:t>
            </a:r>
          </a:p>
        </p:txBody>
      </p:sp>
      <p:sp>
        <p:nvSpPr>
          <p:cNvPr id="4" name="Footer Placeholder 3">
            <a:extLst>
              <a:ext uri="{FF2B5EF4-FFF2-40B4-BE49-F238E27FC236}">
                <a16:creationId xmlns:a16="http://schemas.microsoft.com/office/drawing/2014/main" id="{A5C8E4A0-0EA6-429A-B490-F423F7E1451C}"/>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E598E4A1-0D6E-4BD5-B816-7682E9E7DE12}"/>
              </a:ext>
            </a:extLst>
          </p:cNvPr>
          <p:cNvSpPr>
            <a:spLocks noGrp="1"/>
          </p:cNvSpPr>
          <p:nvPr>
            <p:ph type="sldNum" sz="quarter" idx="4"/>
          </p:nvPr>
        </p:nvSpPr>
        <p:spPr/>
        <p:txBody>
          <a:bodyPr/>
          <a:lstStyle/>
          <a:p>
            <a:fld id="{04118672-A67E-450C-B5F0-6774677CF265}" type="slidenum">
              <a:rPr lang="fr-FR" smtClean="0"/>
              <a:pPr/>
              <a:t>8</a:t>
            </a:fld>
            <a:endParaRPr lang="fr-FR"/>
          </a:p>
        </p:txBody>
      </p:sp>
      <p:pic>
        <p:nvPicPr>
          <p:cNvPr id="1026" name="Picture 2" descr="Application Lifecycle Management for PowerApps: Tools - Never Stop Learning">
            <a:extLst>
              <a:ext uri="{FF2B5EF4-FFF2-40B4-BE49-F238E27FC236}">
                <a16:creationId xmlns:a16="http://schemas.microsoft.com/office/drawing/2014/main" id="{C42F64DF-9CA7-4289-8DCE-CB791BA65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978" y="2287288"/>
            <a:ext cx="3657672" cy="202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0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D5352-1781-4D80-AA3B-A19E959067E1}"/>
              </a:ext>
            </a:extLst>
          </p:cNvPr>
          <p:cNvSpPr>
            <a:spLocks noGrp="1"/>
          </p:cNvSpPr>
          <p:nvPr>
            <p:ph type="body" sz="quarter" idx="27"/>
          </p:nvPr>
        </p:nvSpPr>
        <p:spPr/>
        <p:txBody>
          <a:bodyPr/>
          <a:lstStyle/>
          <a:p>
            <a:r>
              <a:rPr lang="fr-CH" sz="2000" dirty="0"/>
              <a:t>ALM -&gt; </a:t>
            </a:r>
            <a:r>
              <a:rPr lang="en-US" sz="2000" dirty="0"/>
              <a:t>The </a:t>
            </a:r>
            <a:r>
              <a:rPr lang="en-US" sz="2000" i="1" dirty="0"/>
              <a:t>application lifecycle</a:t>
            </a:r>
            <a:r>
              <a:rPr lang="en-US" sz="2000" dirty="0"/>
              <a:t> is the cyclical software development process that involves these areas: plan and track, develop, build and test, deploy, operate, monitor, and learn from discovery (more info </a:t>
            </a:r>
            <a:r>
              <a:rPr lang="en-US" sz="2000" dirty="0">
                <a:hlinkClick r:id="rId2"/>
              </a:rPr>
              <a:t>here</a:t>
            </a:r>
            <a:r>
              <a:rPr lang="en-US" sz="2000" dirty="0"/>
              <a:t>)</a:t>
            </a:r>
          </a:p>
          <a:p>
            <a:endParaRPr lang="fr-CH" dirty="0"/>
          </a:p>
          <a:p>
            <a:endParaRPr lang="fr-CH" sz="1800" dirty="0"/>
          </a:p>
          <a:p>
            <a:endParaRPr lang="fr-CH" dirty="0"/>
          </a:p>
        </p:txBody>
      </p:sp>
      <p:sp>
        <p:nvSpPr>
          <p:cNvPr id="3" name="Title 2">
            <a:extLst>
              <a:ext uri="{FF2B5EF4-FFF2-40B4-BE49-F238E27FC236}">
                <a16:creationId xmlns:a16="http://schemas.microsoft.com/office/drawing/2014/main" id="{3CFA2374-0013-40DD-A077-2BD34FB8A38E}"/>
              </a:ext>
            </a:extLst>
          </p:cNvPr>
          <p:cNvSpPr>
            <a:spLocks noGrp="1"/>
          </p:cNvSpPr>
          <p:nvPr>
            <p:ph type="title"/>
          </p:nvPr>
        </p:nvSpPr>
        <p:spPr/>
        <p:txBody>
          <a:bodyPr/>
          <a:lstStyle/>
          <a:p>
            <a:r>
              <a:rPr lang="fr-CH" dirty="0"/>
              <a:t>ALM in Power Platform</a:t>
            </a:r>
            <a:br>
              <a:rPr lang="fr-CH" dirty="0"/>
            </a:br>
            <a:br>
              <a:rPr lang="fr-CH" dirty="0"/>
            </a:br>
            <a:endParaRPr lang="fr-CH" dirty="0"/>
          </a:p>
        </p:txBody>
      </p:sp>
      <p:sp>
        <p:nvSpPr>
          <p:cNvPr id="4" name="Footer Placeholder 3">
            <a:extLst>
              <a:ext uri="{FF2B5EF4-FFF2-40B4-BE49-F238E27FC236}">
                <a16:creationId xmlns:a16="http://schemas.microsoft.com/office/drawing/2014/main" id="{2FB2F8EB-C818-49A7-87A7-58A2F041FE83}"/>
              </a:ext>
            </a:extLst>
          </p:cNvPr>
          <p:cNvSpPr>
            <a:spLocks noGrp="1"/>
          </p:cNvSpPr>
          <p:nvPr>
            <p:ph type="ftr" sz="quarter" idx="3"/>
          </p:nvPr>
        </p:nvSpPr>
        <p:spPr/>
        <p:txBody>
          <a:bodyPr/>
          <a:lstStyle/>
          <a:p>
            <a:r>
              <a:rPr lang="en-US"/>
              <a:t>ELCA - The Independent Swiss IT Company</a:t>
            </a:r>
            <a:endParaRPr lang="en-GB"/>
          </a:p>
        </p:txBody>
      </p:sp>
      <p:sp>
        <p:nvSpPr>
          <p:cNvPr id="5" name="Slide Number Placeholder 4">
            <a:extLst>
              <a:ext uri="{FF2B5EF4-FFF2-40B4-BE49-F238E27FC236}">
                <a16:creationId xmlns:a16="http://schemas.microsoft.com/office/drawing/2014/main" id="{07BABE87-4999-48DA-9EDD-6856C7EDF56F}"/>
              </a:ext>
            </a:extLst>
          </p:cNvPr>
          <p:cNvSpPr>
            <a:spLocks noGrp="1"/>
          </p:cNvSpPr>
          <p:nvPr>
            <p:ph type="sldNum" sz="quarter" idx="4"/>
          </p:nvPr>
        </p:nvSpPr>
        <p:spPr/>
        <p:txBody>
          <a:bodyPr/>
          <a:lstStyle/>
          <a:p>
            <a:fld id="{04118672-A67E-450C-B5F0-6774677CF265}" type="slidenum">
              <a:rPr lang="fr-FR" smtClean="0"/>
              <a:pPr/>
              <a:t>9</a:t>
            </a:fld>
            <a:endParaRPr lang="fr-FR"/>
          </a:p>
        </p:txBody>
      </p:sp>
      <p:pic>
        <p:nvPicPr>
          <p:cNvPr id="2050" name="Picture 2" descr="The application lifecycle.">
            <a:extLst>
              <a:ext uri="{FF2B5EF4-FFF2-40B4-BE49-F238E27FC236}">
                <a16:creationId xmlns:a16="http://schemas.microsoft.com/office/drawing/2014/main" id="{9CE83B41-C5E5-47DC-BA13-348D18C2C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187" y="2962275"/>
            <a:ext cx="3171107" cy="3130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6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plate ELCA 16/9">
  <a:themeElements>
    <a:clrScheme name="ELCA colors">
      <a:dk1>
        <a:srgbClr val="000000"/>
      </a:dk1>
      <a:lt1>
        <a:srgbClr val="FFFFFF"/>
      </a:lt1>
      <a:dk2>
        <a:srgbClr val="E23615"/>
      </a:dk2>
      <a:lt2>
        <a:srgbClr val="AF2322"/>
      </a:lt2>
      <a:accent1>
        <a:srgbClr val="641E16"/>
      </a:accent1>
      <a:accent2>
        <a:srgbClr val="414344"/>
      </a:accent2>
      <a:accent3>
        <a:srgbClr val="A0A0A0"/>
      </a:accent3>
      <a:accent4>
        <a:srgbClr val="00ADEF"/>
      </a:accent4>
      <a:accent5>
        <a:srgbClr val="28AF8F"/>
      </a:accent5>
      <a:accent6>
        <a:srgbClr val="FFCA4C"/>
      </a:accent6>
      <a:hlink>
        <a:srgbClr val="E23615"/>
      </a:hlink>
      <a:folHlink>
        <a:srgbClr val="8B8F90"/>
      </a:folHlink>
    </a:clrScheme>
    <a:fontScheme name="Personnalisé 147">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000000"/>
        </a:solidFill>
        <a:ln>
          <a:noFill/>
        </a:ln>
        <a:extLst>
          <a:ext uri="{91240B29-F687-4F45-9708-019B960494DF}">
            <a14:hiddenLine xmlns:a14="http://schemas.microsoft.com/office/drawing/2010/main" w="9525">
              <a:solidFill>
                <a:srgbClr val="000000"/>
              </a:solidFill>
              <a:round/>
              <a:headEnd/>
              <a:tailEnd/>
            </a14:hiddenLine>
          </a:ext>
        </a:extLst>
      </a:spPr>
      <a:bodyPr vert="horz" wrap="square" lIns="91440" tIns="45720" rIns="91440" bIns="45720" numCol="1" anchor="t" anchorCtr="0" compatLnSpc="1">
        <a:prstTxWarp prst="textNoShape">
          <a:avLst/>
        </a:prstTxWarp>
      </a:bodyPr>
      <a:lstStyle>
        <a:defPPr>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ELCA-Template_EN.potm" id="{48264069-35B9-4BD5-90BA-1B833CA1F6FF}" vid="{384D3958-D37C-4ABA-820D-C38B47269F0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selectionCriteria>
  <property id="toggleFill" value="false"/>
  <property id="toggleOutline" value="false"/>
  <property id="toggleText" value="false"/>
  <property id="toggleEffect" value="false"/>
  <property id="TopLevel" value="true"/>
  <property id="fillColor" value="false"/>
  <property id="fillPattern" value="false"/>
  <property id="fillGradient" value="false"/>
  <property id="fillTransparency" value="false"/>
  <property id="outlineColor" value="false"/>
  <property id="outlineWeight" value="false"/>
  <property id="outlineDashes" value="false"/>
  <property id="outlineCompound" value="false"/>
  <property id="outlineTransparency" value="false"/>
  <property id="outlineArrow" value="false"/>
  <property id="effectShadow" value="false"/>
  <property id="effectReflection" value="false"/>
  <property id="effectGlow" value="false"/>
  <property id="effectSoftEdge" value="false"/>
  <property id="effectRotation" value="false"/>
  <property id="effectBevelShape" value="false"/>
  <property id="effectExtrusion" value="false"/>
  <property id="effectMaterial" value="false"/>
  <property id="effectWireframe" value="false"/>
  <property id="effectLighting" value="false"/>
  <property id="textFontFace" value="false"/>
  <property id="textFontSize" value="false"/>
  <property id="textFontColor" value="false"/>
  <property id="textFontBold" value="false"/>
  <property id="textFontItalic" value="false"/>
  <property id="textFontUnderline" value="false"/>
  <property id="textFontStrikethrough" value="false"/>
  <property id="textFontShadow" value="false"/>
  <property id="textAlignH" value="false"/>
  <property id="textAlignV" value="false"/>
  <property id="shapeType" value="false"/>
  <textSearch active="false" string=""/>
</selectionCriteria>
</file>

<file path=customXml/item4.xml><?xml version="1.0" encoding="utf-8"?>
<ct:contentTypeSchema xmlns:ct="http://schemas.microsoft.com/office/2006/metadata/contentType" xmlns:ma="http://schemas.microsoft.com/office/2006/metadata/properties/metaAttributes" ct:_="" ma:_="" ma:contentTypeName="Document" ma:contentTypeID="0x01010033A9950B02F88741A8055153F5972826" ma:contentTypeVersion="1" ma:contentTypeDescription="Create a new document." ma:contentTypeScope="" ma:versionID="3cd535e0648591efb532a29727e357c8">
  <xsd:schema xmlns:xsd="http://www.w3.org/2001/XMLSchema" xmlns:xs="http://www.w3.org/2001/XMLSchema" xmlns:p="http://schemas.microsoft.com/office/2006/metadata/properties" xmlns:ns2="a50fa654-09b0-4765-ba95-425bd48f76c6" targetNamespace="http://schemas.microsoft.com/office/2006/metadata/properties" ma:root="true" ma:fieldsID="785ad93693490b062bce138503bfcf24" ns2:_="">
    <xsd:import namespace="a50fa654-09b0-4765-ba95-425bd48f76c6"/>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0fa654-09b0-4765-ba95-425bd48f76c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63EBD9-23CC-4D54-B41D-D6D282E6D552}">
  <ds:schemaRefs>
    <ds:schemaRef ds:uri="http://schemas.microsoft.com/sharepoint/v3/contenttype/forms"/>
  </ds:schemaRefs>
</ds:datastoreItem>
</file>

<file path=customXml/itemProps2.xml><?xml version="1.0" encoding="utf-8"?>
<ds:datastoreItem xmlns:ds="http://schemas.openxmlformats.org/officeDocument/2006/customXml" ds:itemID="{729CA967-4790-476F-9DF8-6484C0B7C459}">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a50fa654-09b0-4765-ba95-425bd48f76c6"/>
    <ds:schemaRef ds:uri="http://www.w3.org/XML/1998/namespace"/>
  </ds:schemaRefs>
</ds:datastoreItem>
</file>

<file path=customXml/itemProps3.xml><?xml version="1.0" encoding="utf-8"?>
<ds:datastoreItem xmlns:ds="http://schemas.openxmlformats.org/officeDocument/2006/customXml" ds:itemID="{FC64DEAC-8F58-4B1E-8AD6-05758BBE0E95}">
  <ds:schemaRefs/>
</ds:datastoreItem>
</file>

<file path=customXml/itemProps4.xml><?xml version="1.0" encoding="utf-8"?>
<ds:datastoreItem xmlns:ds="http://schemas.openxmlformats.org/officeDocument/2006/customXml" ds:itemID="{1DBFC7A4-2DA5-4A23-9AB3-15DE30F2D1DB}">
  <ds:schemaRefs>
    <ds:schemaRef ds:uri="a50fa654-09b0-4765-ba95-425bd48f76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ELCA-Template_EN</Template>
  <TotalTime>2440</TotalTime>
  <Words>1397</Words>
  <Application>Microsoft Office PowerPoint</Application>
  <PresentationFormat>Widescreen</PresentationFormat>
  <Paragraphs>243</Paragraphs>
  <Slides>36</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Segoe UI</vt:lpstr>
      <vt:lpstr>Symbol</vt:lpstr>
      <vt:lpstr>Verdana</vt:lpstr>
      <vt:lpstr>Template ELCA 16/9</vt:lpstr>
      <vt:lpstr>Training</vt:lpstr>
      <vt:lpstr>Today's Goals  </vt:lpstr>
      <vt:lpstr>PowerPoint Presentation</vt:lpstr>
      <vt:lpstr>Prerequisites  </vt:lpstr>
      <vt:lpstr>Prerequisites – Create a Demo Project   </vt:lpstr>
      <vt:lpstr>Prerequisites – Add Power Platform Build tools to Organization  </vt:lpstr>
      <vt:lpstr>The GOAL  </vt:lpstr>
      <vt:lpstr>PowerPoint Presentation</vt:lpstr>
      <vt:lpstr>ALM in Power Platform  </vt:lpstr>
      <vt:lpstr>Power Platform important concepts  </vt:lpstr>
      <vt:lpstr>PowerPoint Presentation</vt:lpstr>
      <vt:lpstr>Import Work Items  </vt:lpstr>
      <vt:lpstr>PowerPoint Presentation</vt:lpstr>
      <vt:lpstr>Azure AD –App Registration  </vt:lpstr>
      <vt:lpstr>Power Apps – Environment App User  </vt:lpstr>
      <vt:lpstr>Azure DevOps – Project Settings  </vt:lpstr>
      <vt:lpstr>PowerPoint Presentation</vt:lpstr>
      <vt:lpstr>Azure DevOps - Create Pipeline  </vt:lpstr>
      <vt:lpstr>Azure DevOps – Build Pipeline I  </vt:lpstr>
      <vt:lpstr>Azure DevOps – Build Pipeline II  </vt:lpstr>
      <vt:lpstr>Azure DevOps – Build Pipeline II  </vt:lpstr>
      <vt:lpstr>Azure DevOps – Build Pipeline III  </vt:lpstr>
      <vt:lpstr>Azure DevOps – Build Pipeline IV  </vt:lpstr>
      <vt:lpstr>PowerPoint Presentation</vt:lpstr>
      <vt:lpstr>Azure DevOps - Create Pipeline  </vt:lpstr>
      <vt:lpstr>Azure DevOps – Build Pipeline I  </vt:lpstr>
      <vt:lpstr>Azure DevOps – Build Pipeline II  </vt:lpstr>
      <vt:lpstr>Azure DevOps – Build Pipeline III  </vt:lpstr>
      <vt:lpstr>Azure DevOps – Build Pipeline IV  </vt:lpstr>
      <vt:lpstr>PowerPoint Presentation</vt:lpstr>
      <vt:lpstr>Azure DevOps - Create Release Pipeline  </vt:lpstr>
      <vt:lpstr>Azure DevOps – Build Release Pipeline II  </vt:lpstr>
      <vt:lpstr>PowerPoint Presentation</vt:lpstr>
      <vt:lpstr>Azure DevOps – Schedule Dev Integration  </vt:lpstr>
      <vt:lpstr>Azure DevOps – Schedule Dev Integration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SIKA</dc:title>
  <dc:creator>Shiyin</dc:creator>
  <cp:lastModifiedBy>Joao Neto</cp:lastModifiedBy>
  <cp:revision>82</cp:revision>
  <dcterms:created xsi:type="dcterms:W3CDTF">2022-07-04T13:08:49Z</dcterms:created>
  <dcterms:modified xsi:type="dcterms:W3CDTF">2022-10-25T13:08:22Z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0x01010033A9950B02F88741A8055153F5972826</vt:lpwstr>
  </property>
</Properties>
</file>